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notesMasterIdLst>
    <p:notesMasterId r:id="rId9"/>
  </p:notesMasterIdLst>
  <p:handoutMasterIdLst>
    <p:handoutMasterId r:id="rId10"/>
  </p:handoutMasterIdLst>
  <p:sldIdLst>
    <p:sldId id="256" r:id="rId4"/>
    <p:sldId id="262" r:id="rId5"/>
    <p:sldId id="299" r:id="rId6"/>
    <p:sldId id="301" r:id="rId7"/>
    <p:sldId id="298" r:id="rId8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3" orient="horz" pos="1983">
          <p15:clr>
            <a:srgbClr val="A4A3A4"/>
          </p15:clr>
        </p15:guide>
        <p15:guide id="4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8FED"/>
    <a:srgbClr val="3967DE"/>
    <a:srgbClr val="26A1E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39" autoAdjust="0"/>
    <p:restoredTop sz="94660"/>
  </p:normalViewPr>
  <p:slideViewPr>
    <p:cSldViewPr>
      <p:cViewPr>
        <p:scale>
          <a:sx n="106" d="100"/>
          <a:sy n="106" d="100"/>
        </p:scale>
        <p:origin x="-1008" y="-162"/>
      </p:cViewPr>
      <p:guideLst>
        <p:guide orient="horz" pos="1620"/>
        <p:guide orient="horz" pos="19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5766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B8D37-F2C9-4AA7-9088-A1D556DE4F3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7DA08-A421-428F-B2A2-13165CAF97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0556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DAEFD-F0CA-40B0-91E7-913D9FD56239}" type="datetimeFigureOut">
              <a:rPr lang="ko-KR" altLang="en-US" smtClean="0"/>
              <a:pPr/>
              <a:t>2024-04-26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E6118-A8F0-4C13-BF86-10944E626E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924338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3507854"/>
            <a:ext cx="3240212" cy="1152129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3600" b="1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ru-RU" altLang="ko-KR" dirty="0">
                <a:ea typeface="맑은 고딕" pitchFamily="50" charset="-127"/>
              </a:rPr>
              <a:t>РАЗВИТИЯ МЫШЛЕНИЯ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3003798"/>
            <a:ext cx="3240212" cy="504056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1400" b="1" baseline="0"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ru-RU" altLang="ko-KR" dirty="0"/>
              <a:t>НОВЫЕ УСЛОВИЯ И СПОСОБЫ</a:t>
            </a:r>
            <a:endParaRPr lang="ko-KR" altLang="en-US" dirty="0"/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xmlns="" id="{2BC9F77F-3A97-438C-B113-884730D8D4E4}"/>
              </a:ext>
            </a:extLst>
          </p:cNvPr>
          <p:cNvGrpSpPr/>
          <p:nvPr userDrawn="1"/>
        </p:nvGrpSpPr>
        <p:grpSpPr>
          <a:xfrm>
            <a:off x="1691680" y="0"/>
            <a:ext cx="7452320" cy="4100303"/>
            <a:chOff x="1691680" y="-5101"/>
            <a:chExt cx="7452320" cy="4100303"/>
          </a:xfrm>
        </p:grpSpPr>
        <p:sp>
          <p:nvSpPr>
            <p:cNvPr id="5" name="자유형: 도형 4">
              <a:extLst>
                <a:ext uri="{FF2B5EF4-FFF2-40B4-BE49-F238E27FC236}">
                  <a16:creationId xmlns:a16="http://schemas.microsoft.com/office/drawing/2014/main" xmlns="" id="{C6179DE7-D0F5-4FCE-9D64-2210387C6D0C}"/>
                </a:ext>
              </a:extLst>
            </p:cNvPr>
            <p:cNvSpPr/>
            <p:nvPr userDrawn="1"/>
          </p:nvSpPr>
          <p:spPr>
            <a:xfrm>
              <a:off x="1691680" y="-5100"/>
              <a:ext cx="7286625" cy="4026569"/>
            </a:xfrm>
            <a:custGeom>
              <a:avLst/>
              <a:gdLst>
                <a:gd name="connsiteX0" fmla="*/ 0 w 7296150"/>
                <a:gd name="connsiteY0" fmla="*/ 0 h 4038600"/>
                <a:gd name="connsiteX1" fmla="*/ 523875 w 7296150"/>
                <a:gd name="connsiteY1" fmla="*/ 38100 h 4038600"/>
                <a:gd name="connsiteX2" fmla="*/ 7296150 w 7296150"/>
                <a:gd name="connsiteY2" fmla="*/ 4038600 h 4038600"/>
                <a:gd name="connsiteX3" fmla="*/ 0 w 7296150"/>
                <a:gd name="connsiteY3" fmla="*/ 0 h 4038600"/>
                <a:gd name="connsiteX0" fmla="*/ 0 w 7277100"/>
                <a:gd name="connsiteY0" fmla="*/ 0 h 4000500"/>
                <a:gd name="connsiteX1" fmla="*/ 504825 w 7277100"/>
                <a:gd name="connsiteY1" fmla="*/ 0 h 4000500"/>
                <a:gd name="connsiteX2" fmla="*/ 7277100 w 7277100"/>
                <a:gd name="connsiteY2" fmla="*/ 4000500 h 4000500"/>
                <a:gd name="connsiteX3" fmla="*/ 0 w 7277100"/>
                <a:gd name="connsiteY3" fmla="*/ 0 h 4000500"/>
                <a:gd name="connsiteX0" fmla="*/ 0 w 7286625"/>
                <a:gd name="connsiteY0" fmla="*/ 0 h 4019550"/>
                <a:gd name="connsiteX1" fmla="*/ 514350 w 7286625"/>
                <a:gd name="connsiteY1" fmla="*/ 19050 h 4019550"/>
                <a:gd name="connsiteX2" fmla="*/ 7286625 w 7286625"/>
                <a:gd name="connsiteY2" fmla="*/ 4019550 h 4019550"/>
                <a:gd name="connsiteX3" fmla="*/ 0 w 7286625"/>
                <a:gd name="connsiteY3" fmla="*/ 0 h 4019550"/>
                <a:gd name="connsiteX0" fmla="*/ 0 w 7286625"/>
                <a:gd name="connsiteY0" fmla="*/ 0 h 4019550"/>
                <a:gd name="connsiteX1" fmla="*/ 514350 w 7286625"/>
                <a:gd name="connsiteY1" fmla="*/ 19050 h 4019550"/>
                <a:gd name="connsiteX2" fmla="*/ 7286625 w 7286625"/>
                <a:gd name="connsiteY2" fmla="*/ 4019550 h 4019550"/>
                <a:gd name="connsiteX3" fmla="*/ 0 w 7286625"/>
                <a:gd name="connsiteY3" fmla="*/ 0 h 4019550"/>
                <a:gd name="connsiteX0" fmla="*/ 0 w 7286625"/>
                <a:gd name="connsiteY0" fmla="*/ 0 h 4019550"/>
                <a:gd name="connsiteX1" fmla="*/ 514350 w 7286625"/>
                <a:gd name="connsiteY1" fmla="*/ 19050 h 4019550"/>
                <a:gd name="connsiteX2" fmla="*/ 7286625 w 7286625"/>
                <a:gd name="connsiteY2" fmla="*/ 4019550 h 4019550"/>
                <a:gd name="connsiteX3" fmla="*/ 0 w 7286625"/>
                <a:gd name="connsiteY3" fmla="*/ 0 h 4019550"/>
                <a:gd name="connsiteX0" fmla="*/ 0 w 7286625"/>
                <a:gd name="connsiteY0" fmla="*/ 0 h 4019550"/>
                <a:gd name="connsiteX1" fmla="*/ 514350 w 7286625"/>
                <a:gd name="connsiteY1" fmla="*/ 19050 h 4019550"/>
                <a:gd name="connsiteX2" fmla="*/ 7286625 w 7286625"/>
                <a:gd name="connsiteY2" fmla="*/ 4019550 h 4019550"/>
                <a:gd name="connsiteX3" fmla="*/ 0 w 7286625"/>
                <a:gd name="connsiteY3" fmla="*/ 0 h 4019550"/>
                <a:gd name="connsiteX0" fmla="*/ 0 w 7286625"/>
                <a:gd name="connsiteY0" fmla="*/ 0 h 4019550"/>
                <a:gd name="connsiteX1" fmla="*/ 514350 w 7286625"/>
                <a:gd name="connsiteY1" fmla="*/ 19050 h 4019550"/>
                <a:gd name="connsiteX2" fmla="*/ 7286625 w 7286625"/>
                <a:gd name="connsiteY2" fmla="*/ 4019550 h 4019550"/>
                <a:gd name="connsiteX3" fmla="*/ 0 w 7286625"/>
                <a:gd name="connsiteY3" fmla="*/ 0 h 4019550"/>
                <a:gd name="connsiteX0" fmla="*/ 0 w 7286625"/>
                <a:gd name="connsiteY0" fmla="*/ 0 h 4019550"/>
                <a:gd name="connsiteX1" fmla="*/ 514350 w 7286625"/>
                <a:gd name="connsiteY1" fmla="*/ 19050 h 4019550"/>
                <a:gd name="connsiteX2" fmla="*/ 7286625 w 7286625"/>
                <a:gd name="connsiteY2" fmla="*/ 4019550 h 4019550"/>
                <a:gd name="connsiteX3" fmla="*/ 0 w 7286625"/>
                <a:gd name="connsiteY3" fmla="*/ 0 h 4019550"/>
                <a:gd name="connsiteX0" fmla="*/ 0 w 7286625"/>
                <a:gd name="connsiteY0" fmla="*/ 0 h 4019550"/>
                <a:gd name="connsiteX1" fmla="*/ 514350 w 7286625"/>
                <a:gd name="connsiteY1" fmla="*/ 19050 h 4019550"/>
                <a:gd name="connsiteX2" fmla="*/ 7286625 w 7286625"/>
                <a:gd name="connsiteY2" fmla="*/ 4019550 h 4019550"/>
                <a:gd name="connsiteX3" fmla="*/ 0 w 7286625"/>
                <a:gd name="connsiteY3" fmla="*/ 0 h 4019550"/>
                <a:gd name="connsiteX0" fmla="*/ 0 w 7286625"/>
                <a:gd name="connsiteY0" fmla="*/ 0 h 4019550"/>
                <a:gd name="connsiteX1" fmla="*/ 514350 w 7286625"/>
                <a:gd name="connsiteY1" fmla="*/ 19050 h 4019550"/>
                <a:gd name="connsiteX2" fmla="*/ 7286625 w 7286625"/>
                <a:gd name="connsiteY2" fmla="*/ 4019550 h 4019550"/>
                <a:gd name="connsiteX3" fmla="*/ 0 w 7286625"/>
                <a:gd name="connsiteY3" fmla="*/ 0 h 4019550"/>
                <a:gd name="connsiteX0" fmla="*/ 0 w 7286625"/>
                <a:gd name="connsiteY0" fmla="*/ 0 h 4019550"/>
                <a:gd name="connsiteX1" fmla="*/ 514350 w 7286625"/>
                <a:gd name="connsiteY1" fmla="*/ 19050 h 4019550"/>
                <a:gd name="connsiteX2" fmla="*/ 7286625 w 7286625"/>
                <a:gd name="connsiteY2" fmla="*/ 4019550 h 4019550"/>
                <a:gd name="connsiteX3" fmla="*/ 0 w 7286625"/>
                <a:gd name="connsiteY3" fmla="*/ 0 h 4019550"/>
                <a:gd name="connsiteX0" fmla="*/ 0 w 7286625"/>
                <a:gd name="connsiteY0" fmla="*/ 0 h 4019550"/>
                <a:gd name="connsiteX1" fmla="*/ 514350 w 7286625"/>
                <a:gd name="connsiteY1" fmla="*/ 19050 h 4019550"/>
                <a:gd name="connsiteX2" fmla="*/ 7286625 w 7286625"/>
                <a:gd name="connsiteY2" fmla="*/ 4019550 h 4019550"/>
                <a:gd name="connsiteX3" fmla="*/ 0 w 7286625"/>
                <a:gd name="connsiteY3" fmla="*/ 0 h 4019550"/>
                <a:gd name="connsiteX0" fmla="*/ 0 w 7286625"/>
                <a:gd name="connsiteY0" fmla="*/ 0 h 4019550"/>
                <a:gd name="connsiteX1" fmla="*/ 514350 w 7286625"/>
                <a:gd name="connsiteY1" fmla="*/ 19050 h 4019550"/>
                <a:gd name="connsiteX2" fmla="*/ 7286625 w 7286625"/>
                <a:gd name="connsiteY2" fmla="*/ 4019550 h 4019550"/>
                <a:gd name="connsiteX3" fmla="*/ 0 w 7286625"/>
                <a:gd name="connsiteY3" fmla="*/ 0 h 4019550"/>
                <a:gd name="connsiteX0" fmla="*/ 0 w 7286625"/>
                <a:gd name="connsiteY0" fmla="*/ 0 h 4019550"/>
                <a:gd name="connsiteX1" fmla="*/ 514350 w 7286625"/>
                <a:gd name="connsiteY1" fmla="*/ 19050 h 4019550"/>
                <a:gd name="connsiteX2" fmla="*/ 7286625 w 7286625"/>
                <a:gd name="connsiteY2" fmla="*/ 4019550 h 4019550"/>
                <a:gd name="connsiteX3" fmla="*/ 0 w 7286625"/>
                <a:gd name="connsiteY3" fmla="*/ 0 h 4019550"/>
                <a:gd name="connsiteX0" fmla="*/ 0 w 7286625"/>
                <a:gd name="connsiteY0" fmla="*/ 0 h 4019550"/>
                <a:gd name="connsiteX1" fmla="*/ 514350 w 7286625"/>
                <a:gd name="connsiteY1" fmla="*/ 19050 h 4019550"/>
                <a:gd name="connsiteX2" fmla="*/ 7286625 w 7286625"/>
                <a:gd name="connsiteY2" fmla="*/ 4019550 h 4019550"/>
                <a:gd name="connsiteX3" fmla="*/ 0 w 7286625"/>
                <a:gd name="connsiteY3" fmla="*/ 0 h 4019550"/>
                <a:gd name="connsiteX0" fmla="*/ 0 w 7286625"/>
                <a:gd name="connsiteY0" fmla="*/ 0 h 4026053"/>
                <a:gd name="connsiteX1" fmla="*/ 514350 w 7286625"/>
                <a:gd name="connsiteY1" fmla="*/ 19050 h 4026053"/>
                <a:gd name="connsiteX2" fmla="*/ 7286625 w 7286625"/>
                <a:gd name="connsiteY2" fmla="*/ 4019550 h 4026053"/>
                <a:gd name="connsiteX3" fmla="*/ 0 w 7286625"/>
                <a:gd name="connsiteY3" fmla="*/ 0 h 4026053"/>
                <a:gd name="connsiteX0" fmla="*/ 0 w 7286625"/>
                <a:gd name="connsiteY0" fmla="*/ 0 h 4029856"/>
                <a:gd name="connsiteX1" fmla="*/ 514350 w 7286625"/>
                <a:gd name="connsiteY1" fmla="*/ 19050 h 4029856"/>
                <a:gd name="connsiteX2" fmla="*/ 7286625 w 7286625"/>
                <a:gd name="connsiteY2" fmla="*/ 4019550 h 4029856"/>
                <a:gd name="connsiteX3" fmla="*/ 0 w 7286625"/>
                <a:gd name="connsiteY3" fmla="*/ 0 h 4029856"/>
                <a:gd name="connsiteX0" fmla="*/ 0 w 7286625"/>
                <a:gd name="connsiteY0" fmla="*/ 0 h 4029856"/>
                <a:gd name="connsiteX1" fmla="*/ 514350 w 7286625"/>
                <a:gd name="connsiteY1" fmla="*/ 19050 h 4029856"/>
                <a:gd name="connsiteX2" fmla="*/ 7286625 w 7286625"/>
                <a:gd name="connsiteY2" fmla="*/ 4019550 h 4029856"/>
                <a:gd name="connsiteX3" fmla="*/ 0 w 7286625"/>
                <a:gd name="connsiteY3" fmla="*/ 0 h 4029856"/>
                <a:gd name="connsiteX0" fmla="*/ 0 w 7286625"/>
                <a:gd name="connsiteY0" fmla="*/ 0 h 4029856"/>
                <a:gd name="connsiteX1" fmla="*/ 514350 w 7286625"/>
                <a:gd name="connsiteY1" fmla="*/ 19050 h 4029856"/>
                <a:gd name="connsiteX2" fmla="*/ 7286625 w 7286625"/>
                <a:gd name="connsiteY2" fmla="*/ 4019550 h 4029856"/>
                <a:gd name="connsiteX3" fmla="*/ 0 w 7286625"/>
                <a:gd name="connsiteY3" fmla="*/ 0 h 4029856"/>
                <a:gd name="connsiteX0" fmla="*/ 0 w 7286625"/>
                <a:gd name="connsiteY0" fmla="*/ 0 h 4029286"/>
                <a:gd name="connsiteX1" fmla="*/ 514350 w 7286625"/>
                <a:gd name="connsiteY1" fmla="*/ 19050 h 4029286"/>
                <a:gd name="connsiteX2" fmla="*/ 7286625 w 7286625"/>
                <a:gd name="connsiteY2" fmla="*/ 4019550 h 4029286"/>
                <a:gd name="connsiteX3" fmla="*/ 0 w 7286625"/>
                <a:gd name="connsiteY3" fmla="*/ 0 h 4029286"/>
                <a:gd name="connsiteX0" fmla="*/ 0 w 7286625"/>
                <a:gd name="connsiteY0" fmla="*/ 0 h 4030399"/>
                <a:gd name="connsiteX1" fmla="*/ 514350 w 7286625"/>
                <a:gd name="connsiteY1" fmla="*/ 19050 h 4030399"/>
                <a:gd name="connsiteX2" fmla="*/ 7286625 w 7286625"/>
                <a:gd name="connsiteY2" fmla="*/ 4019550 h 4030399"/>
                <a:gd name="connsiteX3" fmla="*/ 0 w 7286625"/>
                <a:gd name="connsiteY3" fmla="*/ 0 h 4030399"/>
                <a:gd name="connsiteX0" fmla="*/ 0 w 7286625"/>
                <a:gd name="connsiteY0" fmla="*/ 0 h 4030447"/>
                <a:gd name="connsiteX1" fmla="*/ 514350 w 7286625"/>
                <a:gd name="connsiteY1" fmla="*/ 19050 h 4030447"/>
                <a:gd name="connsiteX2" fmla="*/ 7286625 w 7286625"/>
                <a:gd name="connsiteY2" fmla="*/ 4019550 h 4030447"/>
                <a:gd name="connsiteX3" fmla="*/ 0 w 7286625"/>
                <a:gd name="connsiteY3" fmla="*/ 0 h 4030447"/>
                <a:gd name="connsiteX0" fmla="*/ 0 w 7286625"/>
                <a:gd name="connsiteY0" fmla="*/ 0 h 4030896"/>
                <a:gd name="connsiteX1" fmla="*/ 514350 w 7286625"/>
                <a:gd name="connsiteY1" fmla="*/ 19050 h 4030896"/>
                <a:gd name="connsiteX2" fmla="*/ 7286625 w 7286625"/>
                <a:gd name="connsiteY2" fmla="*/ 4019550 h 4030896"/>
                <a:gd name="connsiteX3" fmla="*/ 0 w 7286625"/>
                <a:gd name="connsiteY3" fmla="*/ 0 h 4030896"/>
                <a:gd name="connsiteX0" fmla="*/ 0 w 7286625"/>
                <a:gd name="connsiteY0" fmla="*/ 0 h 4030896"/>
                <a:gd name="connsiteX1" fmla="*/ 514350 w 7286625"/>
                <a:gd name="connsiteY1" fmla="*/ 9525 h 4030896"/>
                <a:gd name="connsiteX2" fmla="*/ 7286625 w 7286625"/>
                <a:gd name="connsiteY2" fmla="*/ 4019550 h 4030896"/>
                <a:gd name="connsiteX3" fmla="*/ 0 w 7286625"/>
                <a:gd name="connsiteY3" fmla="*/ 0 h 4030896"/>
                <a:gd name="connsiteX0" fmla="*/ 0 w 7286625"/>
                <a:gd name="connsiteY0" fmla="*/ 0 h 4026737"/>
                <a:gd name="connsiteX1" fmla="*/ 514350 w 7286625"/>
                <a:gd name="connsiteY1" fmla="*/ 9525 h 4026737"/>
                <a:gd name="connsiteX2" fmla="*/ 7286625 w 7286625"/>
                <a:gd name="connsiteY2" fmla="*/ 4019550 h 4026737"/>
                <a:gd name="connsiteX3" fmla="*/ 0 w 7286625"/>
                <a:gd name="connsiteY3" fmla="*/ 0 h 4026737"/>
                <a:gd name="connsiteX0" fmla="*/ 0 w 7286625"/>
                <a:gd name="connsiteY0" fmla="*/ 0 h 4026569"/>
                <a:gd name="connsiteX1" fmla="*/ 514350 w 7286625"/>
                <a:gd name="connsiteY1" fmla="*/ 9525 h 4026569"/>
                <a:gd name="connsiteX2" fmla="*/ 7286625 w 7286625"/>
                <a:gd name="connsiteY2" fmla="*/ 4019550 h 4026569"/>
                <a:gd name="connsiteX3" fmla="*/ 0 w 7286625"/>
                <a:gd name="connsiteY3" fmla="*/ 0 h 4026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86625" h="4026569">
                  <a:moveTo>
                    <a:pt x="0" y="0"/>
                  </a:moveTo>
                  <a:lnTo>
                    <a:pt x="514350" y="9525"/>
                  </a:lnTo>
                  <a:cubicBezTo>
                    <a:pt x="685800" y="1990725"/>
                    <a:pt x="2171700" y="3810000"/>
                    <a:pt x="7286625" y="4019550"/>
                  </a:cubicBezTo>
                  <a:cubicBezTo>
                    <a:pt x="2543175" y="4156075"/>
                    <a:pt x="304800" y="2282825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" name="자유형: 도형 1">
              <a:extLst>
                <a:ext uri="{FF2B5EF4-FFF2-40B4-BE49-F238E27FC236}">
                  <a16:creationId xmlns:a16="http://schemas.microsoft.com/office/drawing/2014/main" xmlns="" id="{96FFB94C-B84A-46A3-BF10-6C511C2C85D4}"/>
                </a:ext>
              </a:extLst>
            </p:cNvPr>
            <p:cNvSpPr/>
            <p:nvPr userDrawn="1"/>
          </p:nvSpPr>
          <p:spPr>
            <a:xfrm>
              <a:off x="1857375" y="-5101"/>
              <a:ext cx="7286625" cy="4010593"/>
            </a:xfrm>
            <a:custGeom>
              <a:avLst/>
              <a:gdLst>
                <a:gd name="connsiteX0" fmla="*/ 0 w 7296150"/>
                <a:gd name="connsiteY0" fmla="*/ 0 h 4038600"/>
                <a:gd name="connsiteX1" fmla="*/ 523875 w 7296150"/>
                <a:gd name="connsiteY1" fmla="*/ 38100 h 4038600"/>
                <a:gd name="connsiteX2" fmla="*/ 7296150 w 7296150"/>
                <a:gd name="connsiteY2" fmla="*/ 4038600 h 4038600"/>
                <a:gd name="connsiteX3" fmla="*/ 0 w 7296150"/>
                <a:gd name="connsiteY3" fmla="*/ 0 h 4038600"/>
                <a:gd name="connsiteX0" fmla="*/ 0 w 7277100"/>
                <a:gd name="connsiteY0" fmla="*/ 0 h 4000500"/>
                <a:gd name="connsiteX1" fmla="*/ 504825 w 7277100"/>
                <a:gd name="connsiteY1" fmla="*/ 0 h 4000500"/>
                <a:gd name="connsiteX2" fmla="*/ 7277100 w 7277100"/>
                <a:gd name="connsiteY2" fmla="*/ 4000500 h 4000500"/>
                <a:gd name="connsiteX3" fmla="*/ 0 w 7277100"/>
                <a:gd name="connsiteY3" fmla="*/ 0 h 4000500"/>
                <a:gd name="connsiteX0" fmla="*/ 0 w 7286625"/>
                <a:gd name="connsiteY0" fmla="*/ 0 h 4019550"/>
                <a:gd name="connsiteX1" fmla="*/ 514350 w 7286625"/>
                <a:gd name="connsiteY1" fmla="*/ 19050 h 4019550"/>
                <a:gd name="connsiteX2" fmla="*/ 7286625 w 7286625"/>
                <a:gd name="connsiteY2" fmla="*/ 4019550 h 4019550"/>
                <a:gd name="connsiteX3" fmla="*/ 0 w 7286625"/>
                <a:gd name="connsiteY3" fmla="*/ 0 h 4019550"/>
                <a:gd name="connsiteX0" fmla="*/ 0 w 7286625"/>
                <a:gd name="connsiteY0" fmla="*/ 0 h 4019550"/>
                <a:gd name="connsiteX1" fmla="*/ 514350 w 7286625"/>
                <a:gd name="connsiteY1" fmla="*/ 19050 h 4019550"/>
                <a:gd name="connsiteX2" fmla="*/ 7286625 w 7286625"/>
                <a:gd name="connsiteY2" fmla="*/ 4019550 h 4019550"/>
                <a:gd name="connsiteX3" fmla="*/ 0 w 7286625"/>
                <a:gd name="connsiteY3" fmla="*/ 0 h 4019550"/>
                <a:gd name="connsiteX0" fmla="*/ 0 w 7286625"/>
                <a:gd name="connsiteY0" fmla="*/ 0 h 4019550"/>
                <a:gd name="connsiteX1" fmla="*/ 514350 w 7286625"/>
                <a:gd name="connsiteY1" fmla="*/ 19050 h 4019550"/>
                <a:gd name="connsiteX2" fmla="*/ 7286625 w 7286625"/>
                <a:gd name="connsiteY2" fmla="*/ 4019550 h 4019550"/>
                <a:gd name="connsiteX3" fmla="*/ 0 w 7286625"/>
                <a:gd name="connsiteY3" fmla="*/ 0 h 4019550"/>
                <a:gd name="connsiteX0" fmla="*/ 0 w 7286625"/>
                <a:gd name="connsiteY0" fmla="*/ 0 h 4019550"/>
                <a:gd name="connsiteX1" fmla="*/ 514350 w 7286625"/>
                <a:gd name="connsiteY1" fmla="*/ 19050 h 4019550"/>
                <a:gd name="connsiteX2" fmla="*/ 7286625 w 7286625"/>
                <a:gd name="connsiteY2" fmla="*/ 4019550 h 4019550"/>
                <a:gd name="connsiteX3" fmla="*/ 0 w 7286625"/>
                <a:gd name="connsiteY3" fmla="*/ 0 h 4019550"/>
                <a:gd name="connsiteX0" fmla="*/ 0 w 7286625"/>
                <a:gd name="connsiteY0" fmla="*/ 0 h 4019550"/>
                <a:gd name="connsiteX1" fmla="*/ 514350 w 7286625"/>
                <a:gd name="connsiteY1" fmla="*/ 19050 h 4019550"/>
                <a:gd name="connsiteX2" fmla="*/ 7286625 w 7286625"/>
                <a:gd name="connsiteY2" fmla="*/ 4019550 h 4019550"/>
                <a:gd name="connsiteX3" fmla="*/ 0 w 7286625"/>
                <a:gd name="connsiteY3" fmla="*/ 0 h 4019550"/>
                <a:gd name="connsiteX0" fmla="*/ 0 w 7286625"/>
                <a:gd name="connsiteY0" fmla="*/ 0 h 4019550"/>
                <a:gd name="connsiteX1" fmla="*/ 514350 w 7286625"/>
                <a:gd name="connsiteY1" fmla="*/ 19050 h 4019550"/>
                <a:gd name="connsiteX2" fmla="*/ 7286625 w 7286625"/>
                <a:gd name="connsiteY2" fmla="*/ 4019550 h 4019550"/>
                <a:gd name="connsiteX3" fmla="*/ 0 w 7286625"/>
                <a:gd name="connsiteY3" fmla="*/ 0 h 4019550"/>
                <a:gd name="connsiteX0" fmla="*/ 0 w 7286625"/>
                <a:gd name="connsiteY0" fmla="*/ 0 h 4019550"/>
                <a:gd name="connsiteX1" fmla="*/ 514350 w 7286625"/>
                <a:gd name="connsiteY1" fmla="*/ 19050 h 4019550"/>
                <a:gd name="connsiteX2" fmla="*/ 7286625 w 7286625"/>
                <a:gd name="connsiteY2" fmla="*/ 4019550 h 4019550"/>
                <a:gd name="connsiteX3" fmla="*/ 0 w 7286625"/>
                <a:gd name="connsiteY3" fmla="*/ 0 h 4019550"/>
                <a:gd name="connsiteX0" fmla="*/ 0 w 7286625"/>
                <a:gd name="connsiteY0" fmla="*/ 0 h 4019550"/>
                <a:gd name="connsiteX1" fmla="*/ 514350 w 7286625"/>
                <a:gd name="connsiteY1" fmla="*/ 19050 h 4019550"/>
                <a:gd name="connsiteX2" fmla="*/ 7286625 w 7286625"/>
                <a:gd name="connsiteY2" fmla="*/ 4019550 h 4019550"/>
                <a:gd name="connsiteX3" fmla="*/ 0 w 7286625"/>
                <a:gd name="connsiteY3" fmla="*/ 0 h 4019550"/>
                <a:gd name="connsiteX0" fmla="*/ 0 w 7286625"/>
                <a:gd name="connsiteY0" fmla="*/ 0 h 4019550"/>
                <a:gd name="connsiteX1" fmla="*/ 514350 w 7286625"/>
                <a:gd name="connsiteY1" fmla="*/ 19050 h 4019550"/>
                <a:gd name="connsiteX2" fmla="*/ 7286625 w 7286625"/>
                <a:gd name="connsiteY2" fmla="*/ 4019550 h 4019550"/>
                <a:gd name="connsiteX3" fmla="*/ 0 w 7286625"/>
                <a:gd name="connsiteY3" fmla="*/ 0 h 4019550"/>
                <a:gd name="connsiteX0" fmla="*/ 0 w 7286625"/>
                <a:gd name="connsiteY0" fmla="*/ 0 h 4019550"/>
                <a:gd name="connsiteX1" fmla="*/ 514350 w 7286625"/>
                <a:gd name="connsiteY1" fmla="*/ 19050 h 4019550"/>
                <a:gd name="connsiteX2" fmla="*/ 7286625 w 7286625"/>
                <a:gd name="connsiteY2" fmla="*/ 4019550 h 4019550"/>
                <a:gd name="connsiteX3" fmla="*/ 0 w 7286625"/>
                <a:gd name="connsiteY3" fmla="*/ 0 h 4019550"/>
                <a:gd name="connsiteX0" fmla="*/ 0 w 7286625"/>
                <a:gd name="connsiteY0" fmla="*/ 0 h 4019550"/>
                <a:gd name="connsiteX1" fmla="*/ 514350 w 7286625"/>
                <a:gd name="connsiteY1" fmla="*/ 19050 h 4019550"/>
                <a:gd name="connsiteX2" fmla="*/ 7286625 w 7286625"/>
                <a:gd name="connsiteY2" fmla="*/ 4019550 h 4019550"/>
                <a:gd name="connsiteX3" fmla="*/ 0 w 7286625"/>
                <a:gd name="connsiteY3" fmla="*/ 0 h 4019550"/>
                <a:gd name="connsiteX0" fmla="*/ 0 w 7286625"/>
                <a:gd name="connsiteY0" fmla="*/ 0 h 4019550"/>
                <a:gd name="connsiteX1" fmla="*/ 514350 w 7286625"/>
                <a:gd name="connsiteY1" fmla="*/ 19050 h 4019550"/>
                <a:gd name="connsiteX2" fmla="*/ 7286625 w 7286625"/>
                <a:gd name="connsiteY2" fmla="*/ 4019550 h 4019550"/>
                <a:gd name="connsiteX3" fmla="*/ 0 w 7286625"/>
                <a:gd name="connsiteY3" fmla="*/ 0 h 4019550"/>
                <a:gd name="connsiteX0" fmla="*/ 0 w 7286625"/>
                <a:gd name="connsiteY0" fmla="*/ 0 h 4019550"/>
                <a:gd name="connsiteX1" fmla="*/ 514350 w 7286625"/>
                <a:gd name="connsiteY1" fmla="*/ 19050 h 4019550"/>
                <a:gd name="connsiteX2" fmla="*/ 7286625 w 7286625"/>
                <a:gd name="connsiteY2" fmla="*/ 4019550 h 4019550"/>
                <a:gd name="connsiteX3" fmla="*/ 0 w 7286625"/>
                <a:gd name="connsiteY3" fmla="*/ 0 h 4019550"/>
                <a:gd name="connsiteX0" fmla="*/ 0 w 7286625"/>
                <a:gd name="connsiteY0" fmla="*/ 0 h 4026053"/>
                <a:gd name="connsiteX1" fmla="*/ 514350 w 7286625"/>
                <a:gd name="connsiteY1" fmla="*/ 19050 h 4026053"/>
                <a:gd name="connsiteX2" fmla="*/ 7286625 w 7286625"/>
                <a:gd name="connsiteY2" fmla="*/ 4019550 h 4026053"/>
                <a:gd name="connsiteX3" fmla="*/ 0 w 7286625"/>
                <a:gd name="connsiteY3" fmla="*/ 0 h 4026053"/>
                <a:gd name="connsiteX0" fmla="*/ 0 w 7286625"/>
                <a:gd name="connsiteY0" fmla="*/ 0 h 4029856"/>
                <a:gd name="connsiteX1" fmla="*/ 514350 w 7286625"/>
                <a:gd name="connsiteY1" fmla="*/ 19050 h 4029856"/>
                <a:gd name="connsiteX2" fmla="*/ 7286625 w 7286625"/>
                <a:gd name="connsiteY2" fmla="*/ 4019550 h 4029856"/>
                <a:gd name="connsiteX3" fmla="*/ 0 w 7286625"/>
                <a:gd name="connsiteY3" fmla="*/ 0 h 4029856"/>
                <a:gd name="connsiteX0" fmla="*/ 0 w 7286625"/>
                <a:gd name="connsiteY0" fmla="*/ 0 h 4029856"/>
                <a:gd name="connsiteX1" fmla="*/ 514350 w 7286625"/>
                <a:gd name="connsiteY1" fmla="*/ 19050 h 4029856"/>
                <a:gd name="connsiteX2" fmla="*/ 7286625 w 7286625"/>
                <a:gd name="connsiteY2" fmla="*/ 4019550 h 4029856"/>
                <a:gd name="connsiteX3" fmla="*/ 0 w 7286625"/>
                <a:gd name="connsiteY3" fmla="*/ 0 h 4029856"/>
                <a:gd name="connsiteX0" fmla="*/ 0 w 7286625"/>
                <a:gd name="connsiteY0" fmla="*/ 0 h 4029856"/>
                <a:gd name="connsiteX1" fmla="*/ 514350 w 7286625"/>
                <a:gd name="connsiteY1" fmla="*/ 19050 h 4029856"/>
                <a:gd name="connsiteX2" fmla="*/ 7286625 w 7286625"/>
                <a:gd name="connsiteY2" fmla="*/ 4019550 h 4029856"/>
                <a:gd name="connsiteX3" fmla="*/ 0 w 7286625"/>
                <a:gd name="connsiteY3" fmla="*/ 0 h 4029856"/>
                <a:gd name="connsiteX0" fmla="*/ 0 w 7286625"/>
                <a:gd name="connsiteY0" fmla="*/ 0 h 4029286"/>
                <a:gd name="connsiteX1" fmla="*/ 514350 w 7286625"/>
                <a:gd name="connsiteY1" fmla="*/ 19050 h 4029286"/>
                <a:gd name="connsiteX2" fmla="*/ 7286625 w 7286625"/>
                <a:gd name="connsiteY2" fmla="*/ 4019550 h 4029286"/>
                <a:gd name="connsiteX3" fmla="*/ 0 w 7286625"/>
                <a:gd name="connsiteY3" fmla="*/ 0 h 4029286"/>
                <a:gd name="connsiteX0" fmla="*/ 0 w 7286625"/>
                <a:gd name="connsiteY0" fmla="*/ 0 h 4030399"/>
                <a:gd name="connsiteX1" fmla="*/ 514350 w 7286625"/>
                <a:gd name="connsiteY1" fmla="*/ 19050 h 4030399"/>
                <a:gd name="connsiteX2" fmla="*/ 7286625 w 7286625"/>
                <a:gd name="connsiteY2" fmla="*/ 4019550 h 4030399"/>
                <a:gd name="connsiteX3" fmla="*/ 0 w 7286625"/>
                <a:gd name="connsiteY3" fmla="*/ 0 h 4030399"/>
                <a:gd name="connsiteX0" fmla="*/ 0 w 7286625"/>
                <a:gd name="connsiteY0" fmla="*/ 0 h 4030447"/>
                <a:gd name="connsiteX1" fmla="*/ 514350 w 7286625"/>
                <a:gd name="connsiteY1" fmla="*/ 19050 h 4030447"/>
                <a:gd name="connsiteX2" fmla="*/ 7286625 w 7286625"/>
                <a:gd name="connsiteY2" fmla="*/ 4019550 h 4030447"/>
                <a:gd name="connsiteX3" fmla="*/ 0 w 7286625"/>
                <a:gd name="connsiteY3" fmla="*/ 0 h 4030447"/>
                <a:gd name="connsiteX0" fmla="*/ 0 w 7286625"/>
                <a:gd name="connsiteY0" fmla="*/ 0 h 4030896"/>
                <a:gd name="connsiteX1" fmla="*/ 514350 w 7286625"/>
                <a:gd name="connsiteY1" fmla="*/ 19050 h 4030896"/>
                <a:gd name="connsiteX2" fmla="*/ 7286625 w 7286625"/>
                <a:gd name="connsiteY2" fmla="*/ 4019550 h 4030896"/>
                <a:gd name="connsiteX3" fmla="*/ 0 w 7286625"/>
                <a:gd name="connsiteY3" fmla="*/ 0 h 4030896"/>
                <a:gd name="connsiteX0" fmla="*/ 0 w 7286625"/>
                <a:gd name="connsiteY0" fmla="*/ 0 h 4030896"/>
                <a:gd name="connsiteX1" fmla="*/ 514350 w 7286625"/>
                <a:gd name="connsiteY1" fmla="*/ 9525 h 4030896"/>
                <a:gd name="connsiteX2" fmla="*/ 7286625 w 7286625"/>
                <a:gd name="connsiteY2" fmla="*/ 4019550 h 4030896"/>
                <a:gd name="connsiteX3" fmla="*/ 0 w 7286625"/>
                <a:gd name="connsiteY3" fmla="*/ 0 h 4030896"/>
                <a:gd name="connsiteX0" fmla="*/ 0 w 7286625"/>
                <a:gd name="connsiteY0" fmla="*/ 0 h 4026737"/>
                <a:gd name="connsiteX1" fmla="*/ 514350 w 7286625"/>
                <a:gd name="connsiteY1" fmla="*/ 9525 h 4026737"/>
                <a:gd name="connsiteX2" fmla="*/ 7286625 w 7286625"/>
                <a:gd name="connsiteY2" fmla="*/ 4019550 h 4026737"/>
                <a:gd name="connsiteX3" fmla="*/ 0 w 7286625"/>
                <a:gd name="connsiteY3" fmla="*/ 0 h 4026737"/>
                <a:gd name="connsiteX0" fmla="*/ 0 w 7286625"/>
                <a:gd name="connsiteY0" fmla="*/ 0 h 4026569"/>
                <a:gd name="connsiteX1" fmla="*/ 514350 w 7286625"/>
                <a:gd name="connsiteY1" fmla="*/ 9525 h 4026569"/>
                <a:gd name="connsiteX2" fmla="*/ 7286625 w 7286625"/>
                <a:gd name="connsiteY2" fmla="*/ 4019550 h 4026569"/>
                <a:gd name="connsiteX3" fmla="*/ 0 w 7286625"/>
                <a:gd name="connsiteY3" fmla="*/ 0 h 4026569"/>
                <a:gd name="connsiteX0" fmla="*/ 0 w 7286625"/>
                <a:gd name="connsiteY0" fmla="*/ 0 h 4007586"/>
                <a:gd name="connsiteX1" fmla="*/ 514350 w 7286625"/>
                <a:gd name="connsiteY1" fmla="*/ 9525 h 4007586"/>
                <a:gd name="connsiteX2" fmla="*/ 7286625 w 7286625"/>
                <a:gd name="connsiteY2" fmla="*/ 4000500 h 4007586"/>
                <a:gd name="connsiteX3" fmla="*/ 0 w 7286625"/>
                <a:gd name="connsiteY3" fmla="*/ 0 h 4007586"/>
                <a:gd name="connsiteX0" fmla="*/ 0 w 7286625"/>
                <a:gd name="connsiteY0" fmla="*/ 0 h 4011694"/>
                <a:gd name="connsiteX1" fmla="*/ 514350 w 7286625"/>
                <a:gd name="connsiteY1" fmla="*/ 9525 h 4011694"/>
                <a:gd name="connsiteX2" fmla="*/ 7286625 w 7286625"/>
                <a:gd name="connsiteY2" fmla="*/ 4000500 h 4011694"/>
                <a:gd name="connsiteX3" fmla="*/ 0 w 7286625"/>
                <a:gd name="connsiteY3" fmla="*/ 0 h 4011694"/>
                <a:gd name="connsiteX0" fmla="*/ 0 w 7286625"/>
                <a:gd name="connsiteY0" fmla="*/ 0 h 4010593"/>
                <a:gd name="connsiteX1" fmla="*/ 514350 w 7286625"/>
                <a:gd name="connsiteY1" fmla="*/ 9525 h 4010593"/>
                <a:gd name="connsiteX2" fmla="*/ 7286625 w 7286625"/>
                <a:gd name="connsiteY2" fmla="*/ 4000500 h 4010593"/>
                <a:gd name="connsiteX3" fmla="*/ 0 w 7286625"/>
                <a:gd name="connsiteY3" fmla="*/ 0 h 4010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86625" h="4010593">
                  <a:moveTo>
                    <a:pt x="0" y="0"/>
                  </a:moveTo>
                  <a:lnTo>
                    <a:pt x="514350" y="9525"/>
                  </a:lnTo>
                  <a:cubicBezTo>
                    <a:pt x="685800" y="1990725"/>
                    <a:pt x="2171700" y="3790950"/>
                    <a:pt x="7286625" y="4000500"/>
                  </a:cubicBezTo>
                  <a:cubicBezTo>
                    <a:pt x="2562225" y="4165600"/>
                    <a:pt x="304800" y="2282825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" name="자유형: 도형 2">
              <a:extLst>
                <a:ext uri="{FF2B5EF4-FFF2-40B4-BE49-F238E27FC236}">
                  <a16:creationId xmlns:a16="http://schemas.microsoft.com/office/drawing/2014/main" xmlns="" id="{D7620DE0-0A98-4621-A31C-3F83C507D1C1}"/>
                </a:ext>
              </a:extLst>
            </p:cNvPr>
            <p:cNvSpPr/>
            <p:nvPr userDrawn="1"/>
          </p:nvSpPr>
          <p:spPr>
            <a:xfrm>
              <a:off x="1717249" y="349877"/>
              <a:ext cx="7241060" cy="3745325"/>
            </a:xfrm>
            <a:custGeom>
              <a:avLst/>
              <a:gdLst>
                <a:gd name="connsiteX0" fmla="*/ 0 w 7239000"/>
                <a:gd name="connsiteY0" fmla="*/ 0 h 3733800"/>
                <a:gd name="connsiteX1" fmla="*/ 2047875 w 7239000"/>
                <a:gd name="connsiteY1" fmla="*/ 3486150 h 3733800"/>
                <a:gd name="connsiteX2" fmla="*/ 7239000 w 7239000"/>
                <a:gd name="connsiteY2" fmla="*/ 3733800 h 3733800"/>
                <a:gd name="connsiteX3" fmla="*/ 0 w 7239000"/>
                <a:gd name="connsiteY3" fmla="*/ 0 h 3733800"/>
                <a:gd name="connsiteX0" fmla="*/ 0 w 7239000"/>
                <a:gd name="connsiteY0" fmla="*/ 0 h 3733800"/>
                <a:gd name="connsiteX1" fmla="*/ 2047875 w 7239000"/>
                <a:gd name="connsiteY1" fmla="*/ 3486150 h 3733800"/>
                <a:gd name="connsiteX2" fmla="*/ 7239000 w 7239000"/>
                <a:gd name="connsiteY2" fmla="*/ 3733800 h 3733800"/>
                <a:gd name="connsiteX3" fmla="*/ 0 w 7239000"/>
                <a:gd name="connsiteY3" fmla="*/ 0 h 3733800"/>
                <a:gd name="connsiteX0" fmla="*/ 0 w 7239000"/>
                <a:gd name="connsiteY0" fmla="*/ 0 h 3917737"/>
                <a:gd name="connsiteX1" fmla="*/ 2047875 w 7239000"/>
                <a:gd name="connsiteY1" fmla="*/ 3486150 h 3917737"/>
                <a:gd name="connsiteX2" fmla="*/ 7239000 w 7239000"/>
                <a:gd name="connsiteY2" fmla="*/ 3733800 h 3917737"/>
                <a:gd name="connsiteX3" fmla="*/ 0 w 7239000"/>
                <a:gd name="connsiteY3" fmla="*/ 0 h 3917737"/>
                <a:gd name="connsiteX0" fmla="*/ 0 w 7239000"/>
                <a:gd name="connsiteY0" fmla="*/ 0 h 3917737"/>
                <a:gd name="connsiteX1" fmla="*/ 2047875 w 7239000"/>
                <a:gd name="connsiteY1" fmla="*/ 3486150 h 3917737"/>
                <a:gd name="connsiteX2" fmla="*/ 7239000 w 7239000"/>
                <a:gd name="connsiteY2" fmla="*/ 3733800 h 3917737"/>
                <a:gd name="connsiteX3" fmla="*/ 0 w 7239000"/>
                <a:gd name="connsiteY3" fmla="*/ 0 h 3917737"/>
                <a:gd name="connsiteX0" fmla="*/ 0 w 7239000"/>
                <a:gd name="connsiteY0" fmla="*/ 0 h 3733800"/>
                <a:gd name="connsiteX1" fmla="*/ 7239000 w 7239000"/>
                <a:gd name="connsiteY1" fmla="*/ 3733800 h 3733800"/>
                <a:gd name="connsiteX2" fmla="*/ 0 w 7239000"/>
                <a:gd name="connsiteY2" fmla="*/ 0 h 3733800"/>
                <a:gd name="connsiteX0" fmla="*/ 0 w 7239000"/>
                <a:gd name="connsiteY0" fmla="*/ 0 h 3733800"/>
                <a:gd name="connsiteX1" fmla="*/ 7239000 w 7239000"/>
                <a:gd name="connsiteY1" fmla="*/ 3733800 h 3733800"/>
                <a:gd name="connsiteX2" fmla="*/ 0 w 7239000"/>
                <a:gd name="connsiteY2" fmla="*/ 0 h 3733800"/>
                <a:gd name="connsiteX0" fmla="*/ 0 w 7239000"/>
                <a:gd name="connsiteY0" fmla="*/ 0 h 3733800"/>
                <a:gd name="connsiteX1" fmla="*/ 7239000 w 7239000"/>
                <a:gd name="connsiteY1" fmla="*/ 3733800 h 3733800"/>
                <a:gd name="connsiteX2" fmla="*/ 0 w 7239000"/>
                <a:gd name="connsiteY2" fmla="*/ 0 h 3733800"/>
                <a:gd name="connsiteX0" fmla="*/ 0 w 7239000"/>
                <a:gd name="connsiteY0" fmla="*/ 0 h 3733800"/>
                <a:gd name="connsiteX1" fmla="*/ 7239000 w 7239000"/>
                <a:gd name="connsiteY1" fmla="*/ 3733800 h 3733800"/>
                <a:gd name="connsiteX2" fmla="*/ 0 w 7239000"/>
                <a:gd name="connsiteY2" fmla="*/ 0 h 3733800"/>
                <a:gd name="connsiteX0" fmla="*/ 0 w 7239000"/>
                <a:gd name="connsiteY0" fmla="*/ 0 h 3739418"/>
                <a:gd name="connsiteX1" fmla="*/ 7239000 w 7239000"/>
                <a:gd name="connsiteY1" fmla="*/ 3733800 h 3739418"/>
                <a:gd name="connsiteX2" fmla="*/ 0 w 7239000"/>
                <a:gd name="connsiteY2" fmla="*/ 0 h 3739418"/>
                <a:gd name="connsiteX0" fmla="*/ 0 w 7239000"/>
                <a:gd name="connsiteY0" fmla="*/ 0 h 3741985"/>
                <a:gd name="connsiteX1" fmla="*/ 7239000 w 7239000"/>
                <a:gd name="connsiteY1" fmla="*/ 3733800 h 3741985"/>
                <a:gd name="connsiteX2" fmla="*/ 0 w 7239000"/>
                <a:gd name="connsiteY2" fmla="*/ 0 h 3741985"/>
                <a:gd name="connsiteX0" fmla="*/ 0 w 7239000"/>
                <a:gd name="connsiteY0" fmla="*/ 0 h 3744767"/>
                <a:gd name="connsiteX1" fmla="*/ 7239000 w 7239000"/>
                <a:gd name="connsiteY1" fmla="*/ 3733800 h 3744767"/>
                <a:gd name="connsiteX2" fmla="*/ 0 w 7239000"/>
                <a:gd name="connsiteY2" fmla="*/ 0 h 3744767"/>
                <a:gd name="connsiteX0" fmla="*/ 0 w 7172325"/>
                <a:gd name="connsiteY0" fmla="*/ 0 h 3716342"/>
                <a:gd name="connsiteX1" fmla="*/ 7172325 w 7172325"/>
                <a:gd name="connsiteY1" fmla="*/ 3705225 h 3716342"/>
                <a:gd name="connsiteX2" fmla="*/ 0 w 7172325"/>
                <a:gd name="connsiteY2" fmla="*/ 0 h 3716342"/>
                <a:gd name="connsiteX0" fmla="*/ 0 w 7172325"/>
                <a:gd name="connsiteY0" fmla="*/ 0 h 3716342"/>
                <a:gd name="connsiteX1" fmla="*/ 7172325 w 7172325"/>
                <a:gd name="connsiteY1" fmla="*/ 3705225 h 3716342"/>
                <a:gd name="connsiteX2" fmla="*/ 0 w 7172325"/>
                <a:gd name="connsiteY2" fmla="*/ 0 h 3716342"/>
                <a:gd name="connsiteX0" fmla="*/ 0 w 7172325"/>
                <a:gd name="connsiteY0" fmla="*/ 0 h 3716342"/>
                <a:gd name="connsiteX1" fmla="*/ 7172325 w 7172325"/>
                <a:gd name="connsiteY1" fmla="*/ 3705225 h 3716342"/>
                <a:gd name="connsiteX2" fmla="*/ 0 w 7172325"/>
                <a:gd name="connsiteY2" fmla="*/ 0 h 3716342"/>
                <a:gd name="connsiteX0" fmla="*/ 0 w 7172325"/>
                <a:gd name="connsiteY0" fmla="*/ 0 h 3995335"/>
                <a:gd name="connsiteX1" fmla="*/ 7172325 w 7172325"/>
                <a:gd name="connsiteY1" fmla="*/ 3705225 h 3995335"/>
                <a:gd name="connsiteX2" fmla="*/ 0 w 7172325"/>
                <a:gd name="connsiteY2" fmla="*/ 0 h 3995335"/>
                <a:gd name="connsiteX0" fmla="*/ 0 w 7172325"/>
                <a:gd name="connsiteY0" fmla="*/ 0 h 3995335"/>
                <a:gd name="connsiteX1" fmla="*/ 7172325 w 7172325"/>
                <a:gd name="connsiteY1" fmla="*/ 3705225 h 3995335"/>
                <a:gd name="connsiteX2" fmla="*/ 0 w 7172325"/>
                <a:gd name="connsiteY2" fmla="*/ 0 h 3995335"/>
                <a:gd name="connsiteX0" fmla="*/ 0 w 7172325"/>
                <a:gd name="connsiteY0" fmla="*/ 0 h 3927313"/>
                <a:gd name="connsiteX1" fmla="*/ 7172325 w 7172325"/>
                <a:gd name="connsiteY1" fmla="*/ 3705225 h 3927313"/>
                <a:gd name="connsiteX2" fmla="*/ 0 w 7172325"/>
                <a:gd name="connsiteY2" fmla="*/ 0 h 3927313"/>
                <a:gd name="connsiteX0" fmla="*/ 0 w 7172325"/>
                <a:gd name="connsiteY0" fmla="*/ 0 h 3705225"/>
                <a:gd name="connsiteX1" fmla="*/ 7172325 w 7172325"/>
                <a:gd name="connsiteY1" fmla="*/ 3705225 h 3705225"/>
                <a:gd name="connsiteX2" fmla="*/ 0 w 7172325"/>
                <a:gd name="connsiteY2" fmla="*/ 0 h 3705225"/>
                <a:gd name="connsiteX0" fmla="*/ 0 w 7172325"/>
                <a:gd name="connsiteY0" fmla="*/ 0 h 3975065"/>
                <a:gd name="connsiteX1" fmla="*/ 7172325 w 7172325"/>
                <a:gd name="connsiteY1" fmla="*/ 3705225 h 3975065"/>
                <a:gd name="connsiteX2" fmla="*/ 0 w 7172325"/>
                <a:gd name="connsiteY2" fmla="*/ 0 h 3975065"/>
                <a:gd name="connsiteX0" fmla="*/ 2763 w 7175088"/>
                <a:gd name="connsiteY0" fmla="*/ 0 h 3909670"/>
                <a:gd name="connsiteX1" fmla="*/ 7175088 w 7175088"/>
                <a:gd name="connsiteY1" fmla="*/ 3705225 h 3909670"/>
                <a:gd name="connsiteX2" fmla="*/ 2763 w 7175088"/>
                <a:gd name="connsiteY2" fmla="*/ 0 h 3909670"/>
                <a:gd name="connsiteX0" fmla="*/ 2763 w 7175088"/>
                <a:gd name="connsiteY0" fmla="*/ 0 h 3909670"/>
                <a:gd name="connsiteX1" fmla="*/ 7175088 w 7175088"/>
                <a:gd name="connsiteY1" fmla="*/ 3705225 h 3909670"/>
                <a:gd name="connsiteX2" fmla="*/ 2763 w 7175088"/>
                <a:gd name="connsiteY2" fmla="*/ 0 h 3909670"/>
                <a:gd name="connsiteX0" fmla="*/ 2763 w 7175088"/>
                <a:gd name="connsiteY0" fmla="*/ 0 h 3909670"/>
                <a:gd name="connsiteX1" fmla="*/ 7175088 w 7175088"/>
                <a:gd name="connsiteY1" fmla="*/ 3705225 h 3909670"/>
                <a:gd name="connsiteX2" fmla="*/ 2763 w 7175088"/>
                <a:gd name="connsiteY2" fmla="*/ 0 h 3909670"/>
                <a:gd name="connsiteX0" fmla="*/ 2763 w 7175088"/>
                <a:gd name="connsiteY0" fmla="*/ 0 h 3909670"/>
                <a:gd name="connsiteX1" fmla="*/ 7175088 w 7175088"/>
                <a:gd name="connsiteY1" fmla="*/ 3705225 h 3909670"/>
                <a:gd name="connsiteX2" fmla="*/ 2763 w 7175088"/>
                <a:gd name="connsiteY2" fmla="*/ 0 h 3909670"/>
                <a:gd name="connsiteX0" fmla="*/ 2763 w 7175088"/>
                <a:gd name="connsiteY0" fmla="*/ 0 h 3909670"/>
                <a:gd name="connsiteX1" fmla="*/ 7175088 w 7175088"/>
                <a:gd name="connsiteY1" fmla="*/ 3705225 h 3909670"/>
                <a:gd name="connsiteX2" fmla="*/ 2763 w 7175088"/>
                <a:gd name="connsiteY2" fmla="*/ 0 h 3909670"/>
                <a:gd name="connsiteX0" fmla="*/ 2763 w 7175088"/>
                <a:gd name="connsiteY0" fmla="*/ 0 h 3909670"/>
                <a:gd name="connsiteX1" fmla="*/ 7175088 w 7175088"/>
                <a:gd name="connsiteY1" fmla="*/ 3705225 h 3909670"/>
                <a:gd name="connsiteX2" fmla="*/ 2763 w 7175088"/>
                <a:gd name="connsiteY2" fmla="*/ 0 h 3909670"/>
                <a:gd name="connsiteX0" fmla="*/ 0 w 7172325"/>
                <a:gd name="connsiteY0" fmla="*/ 0 h 3892257"/>
                <a:gd name="connsiteX1" fmla="*/ 7172325 w 7172325"/>
                <a:gd name="connsiteY1" fmla="*/ 3705225 h 3892257"/>
                <a:gd name="connsiteX2" fmla="*/ 0 w 7172325"/>
                <a:gd name="connsiteY2" fmla="*/ 0 h 3892257"/>
                <a:gd name="connsiteX0" fmla="*/ 0 w 7172325"/>
                <a:gd name="connsiteY0" fmla="*/ 0 h 3713751"/>
                <a:gd name="connsiteX1" fmla="*/ 7172325 w 7172325"/>
                <a:gd name="connsiteY1" fmla="*/ 3705225 h 3713751"/>
                <a:gd name="connsiteX2" fmla="*/ 0 w 7172325"/>
                <a:gd name="connsiteY2" fmla="*/ 0 h 3713751"/>
                <a:gd name="connsiteX0" fmla="*/ 0 w 7172325"/>
                <a:gd name="connsiteY0" fmla="*/ 0 h 3719098"/>
                <a:gd name="connsiteX1" fmla="*/ 7172325 w 7172325"/>
                <a:gd name="connsiteY1" fmla="*/ 3705225 h 3719098"/>
                <a:gd name="connsiteX2" fmla="*/ 0 w 7172325"/>
                <a:gd name="connsiteY2" fmla="*/ 0 h 3719098"/>
                <a:gd name="connsiteX0" fmla="*/ 0 w 7172325"/>
                <a:gd name="connsiteY0" fmla="*/ 0 h 3718478"/>
                <a:gd name="connsiteX1" fmla="*/ 7172325 w 7172325"/>
                <a:gd name="connsiteY1" fmla="*/ 3705225 h 3718478"/>
                <a:gd name="connsiteX2" fmla="*/ 0 w 7172325"/>
                <a:gd name="connsiteY2" fmla="*/ 0 h 3718478"/>
                <a:gd name="connsiteX0" fmla="*/ 0 w 7172325"/>
                <a:gd name="connsiteY0" fmla="*/ 0 h 3718478"/>
                <a:gd name="connsiteX1" fmla="*/ 7172325 w 7172325"/>
                <a:gd name="connsiteY1" fmla="*/ 3705225 h 3718478"/>
                <a:gd name="connsiteX2" fmla="*/ 0 w 7172325"/>
                <a:gd name="connsiteY2" fmla="*/ 0 h 3718478"/>
                <a:gd name="connsiteX0" fmla="*/ 0 w 7172325"/>
                <a:gd name="connsiteY0" fmla="*/ 0 h 3718478"/>
                <a:gd name="connsiteX1" fmla="*/ 7172325 w 7172325"/>
                <a:gd name="connsiteY1" fmla="*/ 3705225 h 3718478"/>
                <a:gd name="connsiteX2" fmla="*/ 0 w 7172325"/>
                <a:gd name="connsiteY2" fmla="*/ 0 h 3718478"/>
                <a:gd name="connsiteX0" fmla="*/ 0 w 7172325"/>
                <a:gd name="connsiteY0" fmla="*/ 0 h 3728733"/>
                <a:gd name="connsiteX1" fmla="*/ 7172325 w 7172325"/>
                <a:gd name="connsiteY1" fmla="*/ 3705225 h 3728733"/>
                <a:gd name="connsiteX2" fmla="*/ 0 w 7172325"/>
                <a:gd name="connsiteY2" fmla="*/ 0 h 3728733"/>
                <a:gd name="connsiteX0" fmla="*/ 0 w 7172325"/>
                <a:gd name="connsiteY0" fmla="*/ 0 h 3722357"/>
                <a:gd name="connsiteX1" fmla="*/ 7172325 w 7172325"/>
                <a:gd name="connsiteY1" fmla="*/ 3705225 h 3722357"/>
                <a:gd name="connsiteX2" fmla="*/ 0 w 7172325"/>
                <a:gd name="connsiteY2" fmla="*/ 0 h 3722357"/>
                <a:gd name="connsiteX0" fmla="*/ 0 w 7162598"/>
                <a:gd name="connsiteY0" fmla="*/ 0 h 3722357"/>
                <a:gd name="connsiteX1" fmla="*/ 7162598 w 7162598"/>
                <a:gd name="connsiteY1" fmla="*/ 3705225 h 3722357"/>
                <a:gd name="connsiteX2" fmla="*/ 0 w 7162598"/>
                <a:gd name="connsiteY2" fmla="*/ 0 h 3722357"/>
                <a:gd name="connsiteX0" fmla="*/ 0 w 7162598"/>
                <a:gd name="connsiteY0" fmla="*/ 0 h 3718466"/>
                <a:gd name="connsiteX1" fmla="*/ 7162598 w 7162598"/>
                <a:gd name="connsiteY1" fmla="*/ 3705225 h 3718466"/>
                <a:gd name="connsiteX2" fmla="*/ 0 w 7162598"/>
                <a:gd name="connsiteY2" fmla="*/ 0 h 3718466"/>
                <a:gd name="connsiteX0" fmla="*/ 0 w 7162598"/>
                <a:gd name="connsiteY0" fmla="*/ 0 h 3718466"/>
                <a:gd name="connsiteX1" fmla="*/ 7162598 w 7162598"/>
                <a:gd name="connsiteY1" fmla="*/ 3705225 h 3718466"/>
                <a:gd name="connsiteX2" fmla="*/ 0 w 7162598"/>
                <a:gd name="connsiteY2" fmla="*/ 0 h 3718466"/>
                <a:gd name="connsiteX0" fmla="*/ 0 w 7162598"/>
                <a:gd name="connsiteY0" fmla="*/ 0 h 3718466"/>
                <a:gd name="connsiteX1" fmla="*/ 7162598 w 7162598"/>
                <a:gd name="connsiteY1" fmla="*/ 3705225 h 3718466"/>
                <a:gd name="connsiteX2" fmla="*/ 0 w 7162598"/>
                <a:gd name="connsiteY2" fmla="*/ 0 h 3718466"/>
                <a:gd name="connsiteX0" fmla="*/ 0 w 7162598"/>
                <a:gd name="connsiteY0" fmla="*/ 0 h 3738182"/>
                <a:gd name="connsiteX1" fmla="*/ 7162598 w 7162598"/>
                <a:gd name="connsiteY1" fmla="*/ 3705225 h 3738182"/>
                <a:gd name="connsiteX2" fmla="*/ 0 w 7162598"/>
                <a:gd name="connsiteY2" fmla="*/ 0 h 3738182"/>
                <a:gd name="connsiteX0" fmla="*/ 0 w 7162598"/>
                <a:gd name="connsiteY0" fmla="*/ 0 h 3738182"/>
                <a:gd name="connsiteX1" fmla="*/ 7162598 w 7162598"/>
                <a:gd name="connsiteY1" fmla="*/ 3705225 h 3738182"/>
                <a:gd name="connsiteX2" fmla="*/ 0 w 7162598"/>
                <a:gd name="connsiteY2" fmla="*/ 0 h 3738182"/>
                <a:gd name="connsiteX0" fmla="*/ 0 w 7162598"/>
                <a:gd name="connsiteY0" fmla="*/ 0 h 3738182"/>
                <a:gd name="connsiteX1" fmla="*/ 7162598 w 7162598"/>
                <a:gd name="connsiteY1" fmla="*/ 3705225 h 3738182"/>
                <a:gd name="connsiteX2" fmla="*/ 0 w 7162598"/>
                <a:gd name="connsiteY2" fmla="*/ 0 h 3738182"/>
                <a:gd name="connsiteX0" fmla="*/ 0 w 7162598"/>
                <a:gd name="connsiteY0" fmla="*/ 0 h 3738182"/>
                <a:gd name="connsiteX1" fmla="*/ 7162598 w 7162598"/>
                <a:gd name="connsiteY1" fmla="*/ 3705225 h 3738182"/>
                <a:gd name="connsiteX2" fmla="*/ 0 w 7162598"/>
                <a:gd name="connsiteY2" fmla="*/ 0 h 3738182"/>
                <a:gd name="connsiteX0" fmla="*/ 0 w 7162598"/>
                <a:gd name="connsiteY0" fmla="*/ 0 h 3736839"/>
                <a:gd name="connsiteX1" fmla="*/ 7162598 w 7162598"/>
                <a:gd name="connsiteY1" fmla="*/ 3705225 h 3736839"/>
                <a:gd name="connsiteX2" fmla="*/ 0 w 7162598"/>
                <a:gd name="connsiteY2" fmla="*/ 0 h 3736839"/>
                <a:gd name="connsiteX0" fmla="*/ 0 w 7162598"/>
                <a:gd name="connsiteY0" fmla="*/ 0 h 3736839"/>
                <a:gd name="connsiteX1" fmla="*/ 7162598 w 7162598"/>
                <a:gd name="connsiteY1" fmla="*/ 3705225 h 3736839"/>
                <a:gd name="connsiteX2" fmla="*/ 0 w 7162598"/>
                <a:gd name="connsiteY2" fmla="*/ 0 h 3736839"/>
                <a:gd name="connsiteX0" fmla="*/ 0 w 7162598"/>
                <a:gd name="connsiteY0" fmla="*/ 0 h 3736839"/>
                <a:gd name="connsiteX1" fmla="*/ 7162598 w 7162598"/>
                <a:gd name="connsiteY1" fmla="*/ 3705225 h 3736839"/>
                <a:gd name="connsiteX2" fmla="*/ 0 w 7162598"/>
                <a:gd name="connsiteY2" fmla="*/ 0 h 3736839"/>
                <a:gd name="connsiteX0" fmla="*/ 0 w 7162598"/>
                <a:gd name="connsiteY0" fmla="*/ 0 h 3736839"/>
                <a:gd name="connsiteX1" fmla="*/ 7162598 w 7162598"/>
                <a:gd name="connsiteY1" fmla="*/ 3705225 h 3736839"/>
                <a:gd name="connsiteX2" fmla="*/ 0 w 7162598"/>
                <a:gd name="connsiteY2" fmla="*/ 0 h 3736839"/>
                <a:gd name="connsiteX0" fmla="*/ 0 w 7162598"/>
                <a:gd name="connsiteY0" fmla="*/ 0 h 3736839"/>
                <a:gd name="connsiteX1" fmla="*/ 7162598 w 7162598"/>
                <a:gd name="connsiteY1" fmla="*/ 3705225 h 3736839"/>
                <a:gd name="connsiteX2" fmla="*/ 0 w 7162598"/>
                <a:gd name="connsiteY2" fmla="*/ 0 h 3736839"/>
                <a:gd name="connsiteX0" fmla="*/ 0 w 7162598"/>
                <a:gd name="connsiteY0" fmla="*/ 0 h 3736839"/>
                <a:gd name="connsiteX1" fmla="*/ 7162598 w 7162598"/>
                <a:gd name="connsiteY1" fmla="*/ 3705225 h 3736839"/>
                <a:gd name="connsiteX2" fmla="*/ 0 w 7162598"/>
                <a:gd name="connsiteY2" fmla="*/ 0 h 3736839"/>
                <a:gd name="connsiteX0" fmla="*/ 0 w 7162598"/>
                <a:gd name="connsiteY0" fmla="*/ 0 h 3736839"/>
                <a:gd name="connsiteX1" fmla="*/ 7162598 w 7162598"/>
                <a:gd name="connsiteY1" fmla="*/ 3705225 h 3736839"/>
                <a:gd name="connsiteX2" fmla="*/ 0 w 7162598"/>
                <a:gd name="connsiteY2" fmla="*/ 0 h 3736839"/>
                <a:gd name="connsiteX0" fmla="*/ 0 w 7162598"/>
                <a:gd name="connsiteY0" fmla="*/ 0 h 3726589"/>
                <a:gd name="connsiteX1" fmla="*/ 7162598 w 7162598"/>
                <a:gd name="connsiteY1" fmla="*/ 3705225 h 3726589"/>
                <a:gd name="connsiteX2" fmla="*/ 0 w 7162598"/>
                <a:gd name="connsiteY2" fmla="*/ 0 h 3726589"/>
                <a:gd name="connsiteX0" fmla="*/ 0 w 7162598"/>
                <a:gd name="connsiteY0" fmla="*/ 0 h 3736839"/>
                <a:gd name="connsiteX1" fmla="*/ 7162598 w 7162598"/>
                <a:gd name="connsiteY1" fmla="*/ 3705225 h 3736839"/>
                <a:gd name="connsiteX2" fmla="*/ 0 w 7162598"/>
                <a:gd name="connsiteY2" fmla="*/ 0 h 3736839"/>
                <a:gd name="connsiteX0" fmla="*/ 0 w 7156562"/>
                <a:gd name="connsiteY0" fmla="*/ 0 h 3745687"/>
                <a:gd name="connsiteX1" fmla="*/ 7156562 w 7156562"/>
                <a:gd name="connsiteY1" fmla="*/ 3714279 h 3745687"/>
                <a:gd name="connsiteX2" fmla="*/ 0 w 7156562"/>
                <a:gd name="connsiteY2" fmla="*/ 0 h 3745687"/>
                <a:gd name="connsiteX0" fmla="*/ 0 w 7247096"/>
                <a:gd name="connsiteY0" fmla="*/ 0 h 3736839"/>
                <a:gd name="connsiteX1" fmla="*/ 7247096 w 7247096"/>
                <a:gd name="connsiteY1" fmla="*/ 3705225 h 3736839"/>
                <a:gd name="connsiteX2" fmla="*/ 0 w 7247096"/>
                <a:gd name="connsiteY2" fmla="*/ 0 h 3736839"/>
                <a:gd name="connsiteX0" fmla="*/ 0 w 7247096"/>
                <a:gd name="connsiteY0" fmla="*/ 0 h 3736839"/>
                <a:gd name="connsiteX1" fmla="*/ 7247096 w 7247096"/>
                <a:gd name="connsiteY1" fmla="*/ 3705225 h 3736839"/>
                <a:gd name="connsiteX2" fmla="*/ 0 w 7247096"/>
                <a:gd name="connsiteY2" fmla="*/ 0 h 3736839"/>
                <a:gd name="connsiteX0" fmla="*/ 0 w 7247096"/>
                <a:gd name="connsiteY0" fmla="*/ 0 h 3736839"/>
                <a:gd name="connsiteX1" fmla="*/ 7247096 w 7247096"/>
                <a:gd name="connsiteY1" fmla="*/ 3705225 h 3736839"/>
                <a:gd name="connsiteX2" fmla="*/ 0 w 7247096"/>
                <a:gd name="connsiteY2" fmla="*/ 0 h 3736839"/>
                <a:gd name="connsiteX0" fmla="*/ 0 w 7247096"/>
                <a:gd name="connsiteY0" fmla="*/ 0 h 3736839"/>
                <a:gd name="connsiteX1" fmla="*/ 7247096 w 7247096"/>
                <a:gd name="connsiteY1" fmla="*/ 3705225 h 3736839"/>
                <a:gd name="connsiteX2" fmla="*/ 0 w 7247096"/>
                <a:gd name="connsiteY2" fmla="*/ 0 h 3736839"/>
                <a:gd name="connsiteX0" fmla="*/ 0 w 7247096"/>
                <a:gd name="connsiteY0" fmla="*/ 0 h 3745988"/>
                <a:gd name="connsiteX1" fmla="*/ 7247096 w 7247096"/>
                <a:gd name="connsiteY1" fmla="*/ 3705225 h 3745988"/>
                <a:gd name="connsiteX2" fmla="*/ 0 w 7247096"/>
                <a:gd name="connsiteY2" fmla="*/ 0 h 3745988"/>
                <a:gd name="connsiteX0" fmla="*/ 0 w 7247096"/>
                <a:gd name="connsiteY0" fmla="*/ 0 h 3745988"/>
                <a:gd name="connsiteX1" fmla="*/ 7247096 w 7247096"/>
                <a:gd name="connsiteY1" fmla="*/ 3705225 h 3745988"/>
                <a:gd name="connsiteX2" fmla="*/ 0 w 7247096"/>
                <a:gd name="connsiteY2" fmla="*/ 0 h 3745988"/>
                <a:gd name="connsiteX0" fmla="*/ 0 w 7247096"/>
                <a:gd name="connsiteY0" fmla="*/ 0 h 3742385"/>
                <a:gd name="connsiteX1" fmla="*/ 7247096 w 7247096"/>
                <a:gd name="connsiteY1" fmla="*/ 3705225 h 3742385"/>
                <a:gd name="connsiteX2" fmla="*/ 0 w 7247096"/>
                <a:gd name="connsiteY2" fmla="*/ 0 h 3742385"/>
                <a:gd name="connsiteX0" fmla="*/ 0 w 7241060"/>
                <a:gd name="connsiteY0" fmla="*/ 0 h 3745325"/>
                <a:gd name="connsiteX1" fmla="*/ 7241060 w 7241060"/>
                <a:gd name="connsiteY1" fmla="*/ 3708243 h 3745325"/>
                <a:gd name="connsiteX2" fmla="*/ 0 w 7241060"/>
                <a:gd name="connsiteY2" fmla="*/ 0 h 3745325"/>
                <a:gd name="connsiteX0" fmla="*/ 0 w 7241060"/>
                <a:gd name="connsiteY0" fmla="*/ 0 h 3745325"/>
                <a:gd name="connsiteX1" fmla="*/ 7241060 w 7241060"/>
                <a:gd name="connsiteY1" fmla="*/ 3708243 h 3745325"/>
                <a:gd name="connsiteX2" fmla="*/ 0 w 7241060"/>
                <a:gd name="connsiteY2" fmla="*/ 0 h 3745325"/>
                <a:gd name="connsiteX0" fmla="*/ 0 w 7241060"/>
                <a:gd name="connsiteY0" fmla="*/ 0 h 3745325"/>
                <a:gd name="connsiteX1" fmla="*/ 7241060 w 7241060"/>
                <a:gd name="connsiteY1" fmla="*/ 3708243 h 3745325"/>
                <a:gd name="connsiteX2" fmla="*/ 0 w 7241060"/>
                <a:gd name="connsiteY2" fmla="*/ 0 h 3745325"/>
                <a:gd name="connsiteX0" fmla="*/ 0 w 7241060"/>
                <a:gd name="connsiteY0" fmla="*/ 0 h 3745325"/>
                <a:gd name="connsiteX1" fmla="*/ 7241060 w 7241060"/>
                <a:gd name="connsiteY1" fmla="*/ 3708243 h 3745325"/>
                <a:gd name="connsiteX2" fmla="*/ 0 w 7241060"/>
                <a:gd name="connsiteY2" fmla="*/ 0 h 3745325"/>
                <a:gd name="connsiteX0" fmla="*/ 0 w 7241060"/>
                <a:gd name="connsiteY0" fmla="*/ 0 h 3745325"/>
                <a:gd name="connsiteX1" fmla="*/ 7241060 w 7241060"/>
                <a:gd name="connsiteY1" fmla="*/ 3708243 h 3745325"/>
                <a:gd name="connsiteX2" fmla="*/ 0 w 7241060"/>
                <a:gd name="connsiteY2" fmla="*/ 0 h 3745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41060" h="3745325">
                  <a:moveTo>
                    <a:pt x="0" y="0"/>
                  </a:moveTo>
                  <a:cubicBezTo>
                    <a:pt x="698112" y="2619307"/>
                    <a:pt x="3122351" y="3745804"/>
                    <a:pt x="7241060" y="3708243"/>
                  </a:cubicBezTo>
                  <a:cubicBezTo>
                    <a:pt x="3402389" y="3964568"/>
                    <a:pt x="561837" y="2909449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53BA1364-4412-48B8-8140-401125A3A2E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195486"/>
            <a:ext cx="545218" cy="796716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829D102-4E49-44B4-93BF-8C3D8A52CC0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211710"/>
            <a:ext cx="725416" cy="725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Fullppt\005-PNG이미지\모니터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11510"/>
            <a:ext cx="2664296" cy="265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2076170" y="521952"/>
            <a:ext cx="2447664" cy="16623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altLang="ko-KR" dirty="0"/>
              <a:t>Ваша иллюстрация</a:t>
            </a:r>
            <a:endParaRPr lang="ko-KR" altLang="en-US" dirty="0"/>
          </a:p>
        </p:txBody>
      </p:sp>
      <p:pic>
        <p:nvPicPr>
          <p:cNvPr id="7" name="Picture 2" descr="D:\Fullppt\005-PNG이미지\모니터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87710" y="2389300"/>
            <a:ext cx="2664296" cy="265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6084168" y="2499742"/>
            <a:ext cx="2447664" cy="16623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altLang="ko-KR" dirty="0"/>
              <a:t>Ваша иллюстрация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615967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7577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ru-RU" altLang="ko-KR" dirty="0"/>
              <a:t>Заголовок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5183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ru-RU" altLang="ko-KR" dirty="0"/>
              <a:t>подзаголовок</a:t>
            </a:r>
            <a:endParaRPr lang="en-US" altLang="ko-KR" dirty="0"/>
          </a:p>
        </p:txBody>
      </p:sp>
      <p:pic>
        <p:nvPicPr>
          <p:cNvPr id="5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77798" y="1223021"/>
            <a:ext cx="3373328" cy="408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516216" y="1361169"/>
            <a:ext cx="1945465" cy="30051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altLang="ko-KR" dirty="0"/>
              <a:t>Ваша иллюстрация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98181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57779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ru-RU" altLang="ko-KR" dirty="0"/>
              <a:t>Заголовок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33843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ru-RU" altLang="ko-KR" dirty="0"/>
              <a:t>подзаголовок</a:t>
            </a:r>
            <a:endParaRPr lang="en-US" altLang="ko-KR" dirty="0"/>
          </a:p>
        </p:txBody>
      </p:sp>
      <p:pic>
        <p:nvPicPr>
          <p:cNvPr id="7" name="Picture 3" descr="D:\Fullppt\005-PNG이미지\노트북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828600" y="987574"/>
            <a:ext cx="6438182" cy="327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233772" y="4262137"/>
            <a:ext cx="8676456" cy="5418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910339" y="1404993"/>
            <a:ext cx="3085597" cy="22818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altLang="ko-KR" dirty="0"/>
              <a:t>Ваша иллюстрация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335700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265800" y="470456"/>
            <a:ext cx="2520000" cy="252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altLang="ko-KR" dirty="0"/>
              <a:t>Ваша иллюстрация</a:t>
            </a:r>
            <a:endParaRPr lang="ko-KR" alt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120829" y="3067019"/>
            <a:ext cx="1664971" cy="166497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altLang="ko-KR" dirty="0"/>
              <a:t>Ваша иллюстрация</a:t>
            </a:r>
            <a:endParaRPr lang="ko-KR" alt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5859357" y="1329877"/>
            <a:ext cx="1664849" cy="16605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altLang="ko-KR" dirty="0"/>
              <a:t>Ваша иллюстрация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8731876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57779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ru-RU" altLang="ko-KR" dirty="0"/>
              <a:t>Заголовок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33843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ru-RU" altLang="ko-KR" dirty="0"/>
              <a:t>подзаголовок</a:t>
            </a:r>
            <a:endParaRPr lang="en-US" altLang="ko-KR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39552" y="1131590"/>
            <a:ext cx="4032448" cy="21602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altLang="ko-KR" dirty="0"/>
              <a:t>Ваша иллюстрация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539552" y="3291830"/>
            <a:ext cx="4032448" cy="14401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altLang="ko-KR" dirty="0"/>
              <a:t>Ваша иллюстрация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9451706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60000" y="360001"/>
            <a:ext cx="2700000" cy="442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6077724" y="360001"/>
            <a:ext cx="2700000" cy="442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218862" y="360001"/>
            <a:ext cx="2700000" cy="442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altLang="ko-KR" dirty="0"/>
              <a:t>Ваша иллюстрация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7468359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0"/>
            <a:ext cx="9144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altLang="ko-KR" dirty="0"/>
              <a:t>Ваша иллюстрация</a:t>
            </a:r>
            <a:endParaRPr lang="ko-KR" alt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869922" y="1869672"/>
            <a:ext cx="1404156" cy="1404156"/>
          </a:xfrm>
          <a:prstGeom prst="ellipse">
            <a:avLst/>
          </a:prstGeom>
          <a:solidFill>
            <a:schemeClr val="bg1"/>
          </a:solidFill>
          <a:ln w="88900">
            <a:solidFill>
              <a:schemeClr val="accent4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altLang="ko-KR" dirty="0"/>
              <a:t>Ваша иллюстрация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943162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4982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ru-RU" altLang="ko-KR" dirty="0"/>
              <a:t>Заголовок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2589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ru-RU" altLang="ko-KR" dirty="0"/>
              <a:t>подзаголовок</a:t>
            </a:r>
            <a:endParaRPr lang="en-US" altLang="ko-KR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1851672"/>
            <a:ext cx="2232000" cy="288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altLang="ko-KR" dirty="0"/>
              <a:t>Ваша иллюстрация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608000" y="1851672"/>
            <a:ext cx="2232000" cy="288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altLang="ko-KR" dirty="0"/>
              <a:t>Ваша иллюстрация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912000" y="1851672"/>
            <a:ext cx="2232000" cy="288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altLang="ko-KR" dirty="0"/>
              <a:t>Ваша иллюстрация</a:t>
            </a:r>
            <a:endParaRPr lang="ko-KR" alt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304000" y="1851672"/>
            <a:ext cx="2232000" cy="288000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0431708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583048" y="0"/>
            <a:ext cx="2286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6858000" y="698778"/>
            <a:ext cx="2286000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altLang="ko-KR" dirty="0"/>
              <a:t>Ваша иллюстрация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583048" y="2578606"/>
            <a:ext cx="2286000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altLang="ko-KR" dirty="0"/>
              <a:t>Ваша иллюстрация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297379" y="699542"/>
            <a:ext cx="2286000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altLang="ko-KR" dirty="0"/>
              <a:t>Ваша иллюстрация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0" y="2579370"/>
            <a:ext cx="2286000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altLang="ko-KR" dirty="0"/>
              <a:t>Ваша иллюстрация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7021161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ru-RU" altLang="ko-KR" dirty="0"/>
              <a:t>Заголовок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ru-RU" altLang="ko-KR" dirty="0"/>
              <a:t>подзаголовок</a:t>
            </a:r>
            <a:endParaRPr lang="en-US" altLang="ko-KR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38459" y="1274642"/>
            <a:ext cx="1987177" cy="169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altLang="ko-KR" dirty="0"/>
              <a:t>Ваша иллюстрация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625165" y="1274642"/>
            <a:ext cx="1757238" cy="169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altLang="ko-KR" dirty="0"/>
              <a:t>Ваша иллюстрация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7382123" y="1274642"/>
            <a:ext cx="1757238" cy="169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altLang="ko-KR" dirty="0"/>
              <a:t>Ваша иллюстрация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638459" y="2964646"/>
            <a:ext cx="1987177" cy="169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altLang="ko-KR" dirty="0"/>
              <a:t>Ваша иллюстрация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5625165" y="2964646"/>
            <a:ext cx="1757238" cy="169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altLang="ko-KR" dirty="0"/>
              <a:t>Ваша иллюстрация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7382123" y="2964646"/>
            <a:ext cx="1757238" cy="169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altLang="ko-KR" dirty="0"/>
              <a:t>Ваша иллюстрация</a:t>
            </a:r>
            <a:endParaRPr lang="ko-KR" alt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" y="1272646"/>
            <a:ext cx="3644522" cy="338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3943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blipFill dpi="0" rotWithShape="1">
          <a:blip r:embed="rId2" cstate="print">
            <a:lum/>
          </a:blip>
          <a:srcRect/>
          <a:stretch>
            <a:fillRect l="-34000" r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3075806"/>
            <a:ext cx="9144000" cy="1656184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436744"/>
            <a:ext cx="9144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ru-RU" altLang="ko-KR" dirty="0"/>
              <a:t>Ваш текст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4012808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ru-RU" altLang="ko-KR" dirty="0"/>
              <a:t>Вставьте ваш текст здесь</a:t>
            </a:r>
            <a:endParaRPr lang="en-US" altLang="ko-KR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4731990"/>
            <a:ext cx="9144000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4658520"/>
            <a:ext cx="9144000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24771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ru-RU" altLang="ko-KR" dirty="0"/>
              <a:t>Заголовок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7381822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483768" y="1923678"/>
            <a:ext cx="6660232" cy="129614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275224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xmlns="" id="{67DDBCE0-5335-4926-AB19-E3A892931A3B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787290" y="1050072"/>
            <a:ext cx="2980688" cy="2980688"/>
          </a:xfrm>
          <a:prstGeom prst="ellipse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bg1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altLang="ko-KR" dirty="0"/>
              <a:t>Ваша иллюстрация</a:t>
            </a:r>
            <a:endParaRPr lang="ko-KR" alt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190570" y="2181679"/>
            <a:ext cx="4953430" cy="47357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altLang="ko-KR" dirty="0"/>
              <a:t>Заголовок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190570" y="2655255"/>
            <a:ext cx="495343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altLang="ko-KR" dirty="0"/>
              <a:t>подзаголовок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1738235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60000" y="360001"/>
            <a:ext cx="2700000" cy="442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6077724" y="360001"/>
            <a:ext cx="2700000" cy="442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218862" y="360001"/>
            <a:ext cx="2700000" cy="442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altLang="ko-KR" dirty="0"/>
              <a:t>Ваша иллюстрация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746835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63097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ru-RU" altLang="ko-KR" dirty="0"/>
              <a:t>Заголовок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59787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ru-RU" altLang="ko-KR" dirty="0"/>
              <a:t>подзаголовок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31290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자유형: 도형 2">
            <a:extLst>
              <a:ext uri="{FF2B5EF4-FFF2-40B4-BE49-F238E27FC236}">
                <a16:creationId xmlns:a16="http://schemas.microsoft.com/office/drawing/2014/main" xmlns="" id="{208B27CB-0016-4E16-B332-AB8C261D2D73}"/>
              </a:ext>
            </a:extLst>
          </p:cNvPr>
          <p:cNvSpPr/>
          <p:nvPr userDrawn="1"/>
        </p:nvSpPr>
        <p:spPr>
          <a:xfrm>
            <a:off x="2244765" y="5071"/>
            <a:ext cx="1394746" cy="5147938"/>
          </a:xfrm>
          <a:custGeom>
            <a:avLst/>
            <a:gdLst>
              <a:gd name="connsiteX0" fmla="*/ 280657 w 280657"/>
              <a:gd name="connsiteY0" fmla="*/ 0 h 5169529"/>
              <a:gd name="connsiteX1" fmla="*/ 271604 w 280657"/>
              <a:gd name="connsiteY1" fmla="*/ 5169529 h 5169529"/>
              <a:gd name="connsiteX2" fmla="*/ 0 w 280657"/>
              <a:gd name="connsiteY2" fmla="*/ 5169529 h 5169529"/>
              <a:gd name="connsiteX3" fmla="*/ 280657 w 280657"/>
              <a:gd name="connsiteY3" fmla="*/ 0 h 5169529"/>
              <a:gd name="connsiteX0" fmla="*/ 280657 w 761272"/>
              <a:gd name="connsiteY0" fmla="*/ 0 h 5169529"/>
              <a:gd name="connsiteX1" fmla="*/ 271604 w 761272"/>
              <a:gd name="connsiteY1" fmla="*/ 5169529 h 5169529"/>
              <a:gd name="connsiteX2" fmla="*/ 0 w 761272"/>
              <a:gd name="connsiteY2" fmla="*/ 5169529 h 5169529"/>
              <a:gd name="connsiteX3" fmla="*/ 280657 w 761272"/>
              <a:gd name="connsiteY3" fmla="*/ 0 h 5169529"/>
              <a:gd name="connsiteX0" fmla="*/ 280657 w 761272"/>
              <a:gd name="connsiteY0" fmla="*/ 0 h 5169529"/>
              <a:gd name="connsiteX1" fmla="*/ 271604 w 761272"/>
              <a:gd name="connsiteY1" fmla="*/ 5169529 h 5169529"/>
              <a:gd name="connsiteX2" fmla="*/ 0 w 761272"/>
              <a:gd name="connsiteY2" fmla="*/ 5169529 h 5169529"/>
              <a:gd name="connsiteX3" fmla="*/ 280657 w 761272"/>
              <a:gd name="connsiteY3" fmla="*/ 0 h 5169529"/>
              <a:gd name="connsiteX0" fmla="*/ 280657 w 1065906"/>
              <a:gd name="connsiteY0" fmla="*/ 0 h 5169529"/>
              <a:gd name="connsiteX1" fmla="*/ 271604 w 1065906"/>
              <a:gd name="connsiteY1" fmla="*/ 5169529 h 5169529"/>
              <a:gd name="connsiteX2" fmla="*/ 0 w 1065906"/>
              <a:gd name="connsiteY2" fmla="*/ 5169529 h 5169529"/>
              <a:gd name="connsiteX3" fmla="*/ 280657 w 1065906"/>
              <a:gd name="connsiteY3" fmla="*/ 0 h 5169529"/>
              <a:gd name="connsiteX0" fmla="*/ 280657 w 1065906"/>
              <a:gd name="connsiteY0" fmla="*/ 0 h 5169529"/>
              <a:gd name="connsiteX1" fmla="*/ 271604 w 1065906"/>
              <a:gd name="connsiteY1" fmla="*/ 5169529 h 5169529"/>
              <a:gd name="connsiteX2" fmla="*/ 0 w 1065906"/>
              <a:gd name="connsiteY2" fmla="*/ 5169529 h 5169529"/>
              <a:gd name="connsiteX3" fmla="*/ 280657 w 1065906"/>
              <a:gd name="connsiteY3" fmla="*/ 0 h 5169529"/>
              <a:gd name="connsiteX0" fmla="*/ 280657 w 1065906"/>
              <a:gd name="connsiteY0" fmla="*/ 0 h 5169529"/>
              <a:gd name="connsiteX1" fmla="*/ 271604 w 1065906"/>
              <a:gd name="connsiteY1" fmla="*/ 5169529 h 5169529"/>
              <a:gd name="connsiteX2" fmla="*/ 0 w 1065906"/>
              <a:gd name="connsiteY2" fmla="*/ 5169529 h 5169529"/>
              <a:gd name="connsiteX3" fmla="*/ 280657 w 1065906"/>
              <a:gd name="connsiteY3" fmla="*/ 0 h 5169529"/>
              <a:gd name="connsiteX0" fmla="*/ 280657 w 1065906"/>
              <a:gd name="connsiteY0" fmla="*/ 0 h 5169529"/>
              <a:gd name="connsiteX1" fmla="*/ 271604 w 1065906"/>
              <a:gd name="connsiteY1" fmla="*/ 5169529 h 5169529"/>
              <a:gd name="connsiteX2" fmla="*/ 0 w 1065906"/>
              <a:gd name="connsiteY2" fmla="*/ 5169529 h 5169529"/>
              <a:gd name="connsiteX3" fmla="*/ 280657 w 1065906"/>
              <a:gd name="connsiteY3" fmla="*/ 0 h 5169529"/>
              <a:gd name="connsiteX0" fmla="*/ 280657 w 1065906"/>
              <a:gd name="connsiteY0" fmla="*/ 0 h 5169529"/>
              <a:gd name="connsiteX1" fmla="*/ 271604 w 1065906"/>
              <a:gd name="connsiteY1" fmla="*/ 5169529 h 5169529"/>
              <a:gd name="connsiteX2" fmla="*/ 0 w 1065906"/>
              <a:gd name="connsiteY2" fmla="*/ 5169529 h 5169529"/>
              <a:gd name="connsiteX3" fmla="*/ 280657 w 1065906"/>
              <a:gd name="connsiteY3" fmla="*/ 0 h 5169529"/>
              <a:gd name="connsiteX0" fmla="*/ 280657 w 1065906"/>
              <a:gd name="connsiteY0" fmla="*/ 0 h 5169529"/>
              <a:gd name="connsiteX1" fmla="*/ 271604 w 1065906"/>
              <a:gd name="connsiteY1" fmla="*/ 5169529 h 5169529"/>
              <a:gd name="connsiteX2" fmla="*/ 0 w 1065906"/>
              <a:gd name="connsiteY2" fmla="*/ 5169529 h 5169529"/>
              <a:gd name="connsiteX3" fmla="*/ 280657 w 1065906"/>
              <a:gd name="connsiteY3" fmla="*/ 0 h 5169529"/>
              <a:gd name="connsiteX0" fmla="*/ 280657 w 1065906"/>
              <a:gd name="connsiteY0" fmla="*/ 0 h 5169529"/>
              <a:gd name="connsiteX1" fmla="*/ 271604 w 1065906"/>
              <a:gd name="connsiteY1" fmla="*/ 5169529 h 5169529"/>
              <a:gd name="connsiteX2" fmla="*/ 0 w 1065906"/>
              <a:gd name="connsiteY2" fmla="*/ 5169529 h 5169529"/>
              <a:gd name="connsiteX3" fmla="*/ 280657 w 1065906"/>
              <a:gd name="connsiteY3" fmla="*/ 0 h 5169529"/>
              <a:gd name="connsiteX0" fmla="*/ 280657 w 1065906"/>
              <a:gd name="connsiteY0" fmla="*/ 0 h 5169529"/>
              <a:gd name="connsiteX1" fmla="*/ 271604 w 1065906"/>
              <a:gd name="connsiteY1" fmla="*/ 5169529 h 5169529"/>
              <a:gd name="connsiteX2" fmla="*/ 0 w 1065906"/>
              <a:gd name="connsiteY2" fmla="*/ 5169529 h 5169529"/>
              <a:gd name="connsiteX3" fmla="*/ 280657 w 1065906"/>
              <a:gd name="connsiteY3" fmla="*/ 0 h 5169529"/>
              <a:gd name="connsiteX0" fmla="*/ 280657 w 1065906"/>
              <a:gd name="connsiteY0" fmla="*/ 0 h 5169529"/>
              <a:gd name="connsiteX1" fmla="*/ 271604 w 1065906"/>
              <a:gd name="connsiteY1" fmla="*/ 5169529 h 5169529"/>
              <a:gd name="connsiteX2" fmla="*/ 0 w 1065906"/>
              <a:gd name="connsiteY2" fmla="*/ 5169529 h 5169529"/>
              <a:gd name="connsiteX3" fmla="*/ 280657 w 1065906"/>
              <a:gd name="connsiteY3" fmla="*/ 0 h 5169529"/>
              <a:gd name="connsiteX0" fmla="*/ 280657 w 1065906"/>
              <a:gd name="connsiteY0" fmla="*/ 0 h 5169529"/>
              <a:gd name="connsiteX1" fmla="*/ 271604 w 1065906"/>
              <a:gd name="connsiteY1" fmla="*/ 5169529 h 5169529"/>
              <a:gd name="connsiteX2" fmla="*/ 0 w 1065906"/>
              <a:gd name="connsiteY2" fmla="*/ 5169529 h 5169529"/>
              <a:gd name="connsiteX3" fmla="*/ 280657 w 1065906"/>
              <a:gd name="connsiteY3" fmla="*/ 0 h 5169529"/>
              <a:gd name="connsiteX0" fmla="*/ 280657 w 1065906"/>
              <a:gd name="connsiteY0" fmla="*/ 0 h 5169529"/>
              <a:gd name="connsiteX1" fmla="*/ 271604 w 1065906"/>
              <a:gd name="connsiteY1" fmla="*/ 5169529 h 5169529"/>
              <a:gd name="connsiteX2" fmla="*/ 0 w 1065906"/>
              <a:gd name="connsiteY2" fmla="*/ 5169529 h 5169529"/>
              <a:gd name="connsiteX3" fmla="*/ 280657 w 1065906"/>
              <a:gd name="connsiteY3" fmla="*/ 0 h 5169529"/>
              <a:gd name="connsiteX0" fmla="*/ 301759 w 1087008"/>
              <a:gd name="connsiteY0" fmla="*/ 0 h 5169529"/>
              <a:gd name="connsiteX1" fmla="*/ 292706 w 1087008"/>
              <a:gd name="connsiteY1" fmla="*/ 5169529 h 5169529"/>
              <a:gd name="connsiteX2" fmla="*/ 0 w 1087008"/>
              <a:gd name="connsiteY2" fmla="*/ 5169529 h 5169529"/>
              <a:gd name="connsiteX3" fmla="*/ 301759 w 1087008"/>
              <a:gd name="connsiteY3" fmla="*/ 0 h 5169529"/>
              <a:gd name="connsiteX0" fmla="*/ 301759 w 1087008"/>
              <a:gd name="connsiteY0" fmla="*/ 0 h 5169529"/>
              <a:gd name="connsiteX1" fmla="*/ 292706 w 1087008"/>
              <a:gd name="connsiteY1" fmla="*/ 5169529 h 5169529"/>
              <a:gd name="connsiteX2" fmla="*/ 0 w 1087008"/>
              <a:gd name="connsiteY2" fmla="*/ 5169529 h 5169529"/>
              <a:gd name="connsiteX3" fmla="*/ 301759 w 1087008"/>
              <a:gd name="connsiteY3" fmla="*/ 0 h 5169529"/>
              <a:gd name="connsiteX0" fmla="*/ 301759 w 1087008"/>
              <a:gd name="connsiteY0" fmla="*/ 0 h 5169529"/>
              <a:gd name="connsiteX1" fmla="*/ 292706 w 1087008"/>
              <a:gd name="connsiteY1" fmla="*/ 5169529 h 5169529"/>
              <a:gd name="connsiteX2" fmla="*/ 0 w 1087008"/>
              <a:gd name="connsiteY2" fmla="*/ 5169529 h 5169529"/>
              <a:gd name="connsiteX3" fmla="*/ 301759 w 1087008"/>
              <a:gd name="connsiteY3" fmla="*/ 0 h 5169529"/>
              <a:gd name="connsiteX0" fmla="*/ 301759 w 1087008"/>
              <a:gd name="connsiteY0" fmla="*/ 0 h 5169529"/>
              <a:gd name="connsiteX1" fmla="*/ 292706 w 1087008"/>
              <a:gd name="connsiteY1" fmla="*/ 5169529 h 5169529"/>
              <a:gd name="connsiteX2" fmla="*/ 0 w 1087008"/>
              <a:gd name="connsiteY2" fmla="*/ 5169529 h 5169529"/>
              <a:gd name="connsiteX3" fmla="*/ 301759 w 1087008"/>
              <a:gd name="connsiteY3" fmla="*/ 0 h 5169529"/>
              <a:gd name="connsiteX0" fmla="*/ 301759 w 1087008"/>
              <a:gd name="connsiteY0" fmla="*/ 0 h 5169529"/>
              <a:gd name="connsiteX1" fmla="*/ 292706 w 1087008"/>
              <a:gd name="connsiteY1" fmla="*/ 5169529 h 5169529"/>
              <a:gd name="connsiteX2" fmla="*/ 0 w 1087008"/>
              <a:gd name="connsiteY2" fmla="*/ 5169529 h 5169529"/>
              <a:gd name="connsiteX3" fmla="*/ 301759 w 1087008"/>
              <a:gd name="connsiteY3" fmla="*/ 0 h 5169529"/>
              <a:gd name="connsiteX0" fmla="*/ 301759 w 1087008"/>
              <a:gd name="connsiteY0" fmla="*/ 0 h 5169529"/>
              <a:gd name="connsiteX1" fmla="*/ 292706 w 1087008"/>
              <a:gd name="connsiteY1" fmla="*/ 5169529 h 5169529"/>
              <a:gd name="connsiteX2" fmla="*/ 0 w 1087008"/>
              <a:gd name="connsiteY2" fmla="*/ 5169529 h 5169529"/>
              <a:gd name="connsiteX3" fmla="*/ 301759 w 1087008"/>
              <a:gd name="connsiteY3" fmla="*/ 0 h 5169529"/>
              <a:gd name="connsiteX0" fmla="*/ 301759 w 1087008"/>
              <a:gd name="connsiteY0" fmla="*/ 0 h 5169529"/>
              <a:gd name="connsiteX1" fmla="*/ 292706 w 1087008"/>
              <a:gd name="connsiteY1" fmla="*/ 5169529 h 5169529"/>
              <a:gd name="connsiteX2" fmla="*/ 0 w 1087008"/>
              <a:gd name="connsiteY2" fmla="*/ 5169529 h 5169529"/>
              <a:gd name="connsiteX3" fmla="*/ 301759 w 1087008"/>
              <a:gd name="connsiteY3" fmla="*/ 0 h 5169529"/>
              <a:gd name="connsiteX0" fmla="*/ 301759 w 1087008"/>
              <a:gd name="connsiteY0" fmla="*/ 0 h 5169529"/>
              <a:gd name="connsiteX1" fmla="*/ 292706 w 1087008"/>
              <a:gd name="connsiteY1" fmla="*/ 5169529 h 5169529"/>
              <a:gd name="connsiteX2" fmla="*/ 0 w 1087008"/>
              <a:gd name="connsiteY2" fmla="*/ 5169529 h 5169529"/>
              <a:gd name="connsiteX3" fmla="*/ 301759 w 1087008"/>
              <a:gd name="connsiteY3" fmla="*/ 0 h 5169529"/>
              <a:gd name="connsiteX0" fmla="*/ 301759 w 1087008"/>
              <a:gd name="connsiteY0" fmla="*/ 0 h 5169529"/>
              <a:gd name="connsiteX1" fmla="*/ 292706 w 1087008"/>
              <a:gd name="connsiteY1" fmla="*/ 5169529 h 5169529"/>
              <a:gd name="connsiteX2" fmla="*/ 0 w 1087008"/>
              <a:gd name="connsiteY2" fmla="*/ 5169529 h 5169529"/>
              <a:gd name="connsiteX3" fmla="*/ 301759 w 1087008"/>
              <a:gd name="connsiteY3" fmla="*/ 0 h 5169529"/>
              <a:gd name="connsiteX0" fmla="*/ 301759 w 1087008"/>
              <a:gd name="connsiteY0" fmla="*/ 0 h 5169529"/>
              <a:gd name="connsiteX1" fmla="*/ 292706 w 1087008"/>
              <a:gd name="connsiteY1" fmla="*/ 5169529 h 5169529"/>
              <a:gd name="connsiteX2" fmla="*/ 0 w 1087008"/>
              <a:gd name="connsiteY2" fmla="*/ 5169529 h 5169529"/>
              <a:gd name="connsiteX3" fmla="*/ 301759 w 1087008"/>
              <a:gd name="connsiteY3" fmla="*/ 0 h 5169529"/>
              <a:gd name="connsiteX0" fmla="*/ 301759 w 1087008"/>
              <a:gd name="connsiteY0" fmla="*/ 0 h 5169529"/>
              <a:gd name="connsiteX1" fmla="*/ 292706 w 1087008"/>
              <a:gd name="connsiteY1" fmla="*/ 5169529 h 5169529"/>
              <a:gd name="connsiteX2" fmla="*/ 0 w 1087008"/>
              <a:gd name="connsiteY2" fmla="*/ 5169529 h 5169529"/>
              <a:gd name="connsiteX3" fmla="*/ 301759 w 1087008"/>
              <a:gd name="connsiteY3" fmla="*/ 0 h 5169529"/>
              <a:gd name="connsiteX0" fmla="*/ 301759 w 981021"/>
              <a:gd name="connsiteY0" fmla="*/ 0 h 5169529"/>
              <a:gd name="connsiteX1" fmla="*/ 292706 w 981021"/>
              <a:gd name="connsiteY1" fmla="*/ 5169529 h 5169529"/>
              <a:gd name="connsiteX2" fmla="*/ 0 w 981021"/>
              <a:gd name="connsiteY2" fmla="*/ 5169529 h 5169529"/>
              <a:gd name="connsiteX3" fmla="*/ 301759 w 981021"/>
              <a:gd name="connsiteY3" fmla="*/ 0 h 5169529"/>
              <a:gd name="connsiteX0" fmla="*/ 301759 w 918930"/>
              <a:gd name="connsiteY0" fmla="*/ 0 h 5169529"/>
              <a:gd name="connsiteX1" fmla="*/ 292706 w 918930"/>
              <a:gd name="connsiteY1" fmla="*/ 5169529 h 5169529"/>
              <a:gd name="connsiteX2" fmla="*/ 0 w 918930"/>
              <a:gd name="connsiteY2" fmla="*/ 5169529 h 5169529"/>
              <a:gd name="connsiteX3" fmla="*/ 301759 w 918930"/>
              <a:gd name="connsiteY3" fmla="*/ 0 h 5169529"/>
              <a:gd name="connsiteX0" fmla="*/ 301759 w 1078980"/>
              <a:gd name="connsiteY0" fmla="*/ 0 h 5169529"/>
              <a:gd name="connsiteX1" fmla="*/ 292706 w 1078980"/>
              <a:gd name="connsiteY1" fmla="*/ 5169529 h 5169529"/>
              <a:gd name="connsiteX2" fmla="*/ 0 w 1078980"/>
              <a:gd name="connsiteY2" fmla="*/ 5169529 h 5169529"/>
              <a:gd name="connsiteX3" fmla="*/ 301759 w 1078980"/>
              <a:gd name="connsiteY3" fmla="*/ 0 h 5169529"/>
              <a:gd name="connsiteX0" fmla="*/ 301759 w 1084328"/>
              <a:gd name="connsiteY0" fmla="*/ 0 h 5169529"/>
              <a:gd name="connsiteX1" fmla="*/ 292706 w 1084328"/>
              <a:gd name="connsiteY1" fmla="*/ 5169529 h 5169529"/>
              <a:gd name="connsiteX2" fmla="*/ 0 w 1084328"/>
              <a:gd name="connsiteY2" fmla="*/ 5169529 h 5169529"/>
              <a:gd name="connsiteX3" fmla="*/ 301759 w 1084328"/>
              <a:gd name="connsiteY3" fmla="*/ 0 h 5169529"/>
              <a:gd name="connsiteX0" fmla="*/ 301759 w 1086927"/>
              <a:gd name="connsiteY0" fmla="*/ 0 h 5169529"/>
              <a:gd name="connsiteX1" fmla="*/ 292706 w 1086927"/>
              <a:gd name="connsiteY1" fmla="*/ 5169529 h 5169529"/>
              <a:gd name="connsiteX2" fmla="*/ 0 w 1086927"/>
              <a:gd name="connsiteY2" fmla="*/ 5169529 h 5169529"/>
              <a:gd name="connsiteX3" fmla="*/ 301759 w 1086927"/>
              <a:gd name="connsiteY3" fmla="*/ 0 h 5169529"/>
              <a:gd name="connsiteX0" fmla="*/ 301759 w 1076561"/>
              <a:gd name="connsiteY0" fmla="*/ 0 h 5169529"/>
              <a:gd name="connsiteX1" fmla="*/ 292706 w 1076561"/>
              <a:gd name="connsiteY1" fmla="*/ 5169529 h 5169529"/>
              <a:gd name="connsiteX2" fmla="*/ 0 w 1076561"/>
              <a:gd name="connsiteY2" fmla="*/ 5169529 h 5169529"/>
              <a:gd name="connsiteX3" fmla="*/ 301759 w 1076561"/>
              <a:gd name="connsiteY3" fmla="*/ 0 h 5169529"/>
              <a:gd name="connsiteX0" fmla="*/ 301759 w 1094749"/>
              <a:gd name="connsiteY0" fmla="*/ 0 h 5169529"/>
              <a:gd name="connsiteX1" fmla="*/ 292706 w 1094749"/>
              <a:gd name="connsiteY1" fmla="*/ 5169529 h 5169529"/>
              <a:gd name="connsiteX2" fmla="*/ 0 w 1094749"/>
              <a:gd name="connsiteY2" fmla="*/ 5169529 h 5169529"/>
              <a:gd name="connsiteX3" fmla="*/ 301759 w 1094749"/>
              <a:gd name="connsiteY3" fmla="*/ 0 h 5169529"/>
              <a:gd name="connsiteX0" fmla="*/ 301759 w 1084328"/>
              <a:gd name="connsiteY0" fmla="*/ 0 h 5169529"/>
              <a:gd name="connsiteX1" fmla="*/ 292706 w 1084328"/>
              <a:gd name="connsiteY1" fmla="*/ 5169529 h 5169529"/>
              <a:gd name="connsiteX2" fmla="*/ 0 w 1084328"/>
              <a:gd name="connsiteY2" fmla="*/ 5169529 h 5169529"/>
              <a:gd name="connsiteX3" fmla="*/ 301759 w 1084328"/>
              <a:gd name="connsiteY3" fmla="*/ 0 h 5169529"/>
              <a:gd name="connsiteX0" fmla="*/ 301759 w 1097769"/>
              <a:gd name="connsiteY0" fmla="*/ 0 h 5169529"/>
              <a:gd name="connsiteX1" fmla="*/ 292706 w 1097769"/>
              <a:gd name="connsiteY1" fmla="*/ 5169529 h 5169529"/>
              <a:gd name="connsiteX2" fmla="*/ 0 w 1097769"/>
              <a:gd name="connsiteY2" fmla="*/ 5169529 h 5169529"/>
              <a:gd name="connsiteX3" fmla="*/ 301759 w 1097769"/>
              <a:gd name="connsiteY3" fmla="*/ 0 h 5169529"/>
              <a:gd name="connsiteX0" fmla="*/ 301759 w 1081652"/>
              <a:gd name="connsiteY0" fmla="*/ 0 h 5169529"/>
              <a:gd name="connsiteX1" fmla="*/ 292706 w 1081652"/>
              <a:gd name="connsiteY1" fmla="*/ 5169529 h 5169529"/>
              <a:gd name="connsiteX2" fmla="*/ 0 w 1081652"/>
              <a:gd name="connsiteY2" fmla="*/ 5169529 h 5169529"/>
              <a:gd name="connsiteX3" fmla="*/ 301759 w 1081652"/>
              <a:gd name="connsiteY3" fmla="*/ 0 h 5169529"/>
              <a:gd name="connsiteX0" fmla="*/ 301759 w 1049879"/>
              <a:gd name="connsiteY0" fmla="*/ 0 h 5169529"/>
              <a:gd name="connsiteX1" fmla="*/ 292706 w 1049879"/>
              <a:gd name="connsiteY1" fmla="*/ 5169529 h 5169529"/>
              <a:gd name="connsiteX2" fmla="*/ 0 w 1049879"/>
              <a:gd name="connsiteY2" fmla="*/ 5169529 h 5169529"/>
              <a:gd name="connsiteX3" fmla="*/ 301759 w 1049879"/>
              <a:gd name="connsiteY3" fmla="*/ 0 h 5169529"/>
              <a:gd name="connsiteX0" fmla="*/ 301759 w 1034244"/>
              <a:gd name="connsiteY0" fmla="*/ 0 h 5169529"/>
              <a:gd name="connsiteX1" fmla="*/ 292706 w 1034244"/>
              <a:gd name="connsiteY1" fmla="*/ 5169529 h 5169529"/>
              <a:gd name="connsiteX2" fmla="*/ 0 w 1034244"/>
              <a:gd name="connsiteY2" fmla="*/ 5169529 h 5169529"/>
              <a:gd name="connsiteX3" fmla="*/ 301759 w 1034244"/>
              <a:gd name="connsiteY3" fmla="*/ 0 h 5169529"/>
              <a:gd name="connsiteX0" fmla="*/ 301759 w 1034244"/>
              <a:gd name="connsiteY0" fmla="*/ 0 h 5169529"/>
              <a:gd name="connsiteX1" fmla="*/ 292706 w 1034244"/>
              <a:gd name="connsiteY1" fmla="*/ 5169529 h 5169529"/>
              <a:gd name="connsiteX2" fmla="*/ 0 w 1034244"/>
              <a:gd name="connsiteY2" fmla="*/ 5169529 h 5169529"/>
              <a:gd name="connsiteX3" fmla="*/ 301759 w 1034244"/>
              <a:gd name="connsiteY3" fmla="*/ 0 h 5169529"/>
              <a:gd name="connsiteX0" fmla="*/ 301759 w 1030828"/>
              <a:gd name="connsiteY0" fmla="*/ 0 h 5169529"/>
              <a:gd name="connsiteX1" fmla="*/ 285672 w 1030828"/>
              <a:gd name="connsiteY1" fmla="*/ 5169529 h 5169529"/>
              <a:gd name="connsiteX2" fmla="*/ 0 w 1030828"/>
              <a:gd name="connsiteY2" fmla="*/ 5169529 h 5169529"/>
              <a:gd name="connsiteX3" fmla="*/ 301759 w 1030828"/>
              <a:gd name="connsiteY3" fmla="*/ 0 h 5169529"/>
              <a:gd name="connsiteX0" fmla="*/ 301759 w 1046406"/>
              <a:gd name="connsiteY0" fmla="*/ 0 h 5169529"/>
              <a:gd name="connsiteX1" fmla="*/ 285672 w 1046406"/>
              <a:gd name="connsiteY1" fmla="*/ 5169529 h 5169529"/>
              <a:gd name="connsiteX2" fmla="*/ 0 w 1046406"/>
              <a:gd name="connsiteY2" fmla="*/ 5169529 h 5169529"/>
              <a:gd name="connsiteX3" fmla="*/ 301759 w 1046406"/>
              <a:gd name="connsiteY3" fmla="*/ 0 h 5169529"/>
              <a:gd name="connsiteX0" fmla="*/ 319549 w 1055493"/>
              <a:gd name="connsiteY0" fmla="*/ 0 h 5137507"/>
              <a:gd name="connsiteX1" fmla="*/ 285672 w 1055493"/>
              <a:gd name="connsiteY1" fmla="*/ 5137507 h 5137507"/>
              <a:gd name="connsiteX2" fmla="*/ 0 w 1055493"/>
              <a:gd name="connsiteY2" fmla="*/ 5137507 h 5137507"/>
              <a:gd name="connsiteX3" fmla="*/ 319549 w 1055493"/>
              <a:gd name="connsiteY3" fmla="*/ 0 h 5137507"/>
              <a:gd name="connsiteX0" fmla="*/ 319549 w 1055493"/>
              <a:gd name="connsiteY0" fmla="*/ 0 h 5155297"/>
              <a:gd name="connsiteX1" fmla="*/ 285672 w 1055493"/>
              <a:gd name="connsiteY1" fmla="*/ 5155297 h 5155297"/>
              <a:gd name="connsiteX2" fmla="*/ 0 w 1055493"/>
              <a:gd name="connsiteY2" fmla="*/ 5155297 h 5155297"/>
              <a:gd name="connsiteX3" fmla="*/ 319549 w 1055493"/>
              <a:gd name="connsiteY3" fmla="*/ 0 h 5155297"/>
              <a:gd name="connsiteX0" fmla="*/ 319549 w 1054135"/>
              <a:gd name="connsiteY0" fmla="*/ 0 h 5155297"/>
              <a:gd name="connsiteX1" fmla="*/ 285672 w 1054135"/>
              <a:gd name="connsiteY1" fmla="*/ 5155297 h 5155297"/>
              <a:gd name="connsiteX2" fmla="*/ 0 w 1054135"/>
              <a:gd name="connsiteY2" fmla="*/ 5155297 h 5155297"/>
              <a:gd name="connsiteX3" fmla="*/ 319549 w 1054135"/>
              <a:gd name="connsiteY3" fmla="*/ 0 h 5155297"/>
              <a:gd name="connsiteX0" fmla="*/ 319549 w 1052777"/>
              <a:gd name="connsiteY0" fmla="*/ 0 h 5155297"/>
              <a:gd name="connsiteX1" fmla="*/ 285672 w 1052777"/>
              <a:gd name="connsiteY1" fmla="*/ 5155297 h 5155297"/>
              <a:gd name="connsiteX2" fmla="*/ 0 w 1052777"/>
              <a:gd name="connsiteY2" fmla="*/ 5155297 h 5155297"/>
              <a:gd name="connsiteX3" fmla="*/ 319549 w 1052777"/>
              <a:gd name="connsiteY3" fmla="*/ 0 h 5155297"/>
              <a:gd name="connsiteX0" fmla="*/ 319549 w 1052777"/>
              <a:gd name="connsiteY0" fmla="*/ 0 h 5155297"/>
              <a:gd name="connsiteX1" fmla="*/ 285672 w 1052777"/>
              <a:gd name="connsiteY1" fmla="*/ 5155297 h 5155297"/>
              <a:gd name="connsiteX2" fmla="*/ 0 w 1052777"/>
              <a:gd name="connsiteY2" fmla="*/ 5155297 h 5155297"/>
              <a:gd name="connsiteX3" fmla="*/ 319549 w 1052777"/>
              <a:gd name="connsiteY3" fmla="*/ 0 h 5155297"/>
              <a:gd name="connsiteX0" fmla="*/ 319549 w 1052777"/>
              <a:gd name="connsiteY0" fmla="*/ 0 h 5155297"/>
              <a:gd name="connsiteX1" fmla="*/ 285672 w 1052777"/>
              <a:gd name="connsiteY1" fmla="*/ 5155297 h 5155297"/>
              <a:gd name="connsiteX2" fmla="*/ 0 w 1052777"/>
              <a:gd name="connsiteY2" fmla="*/ 5155297 h 5155297"/>
              <a:gd name="connsiteX3" fmla="*/ 319549 w 1052777"/>
              <a:gd name="connsiteY3" fmla="*/ 0 h 5155297"/>
              <a:gd name="connsiteX0" fmla="*/ 319549 w 1052777"/>
              <a:gd name="connsiteY0" fmla="*/ 0 h 5155297"/>
              <a:gd name="connsiteX1" fmla="*/ 285672 w 1052777"/>
              <a:gd name="connsiteY1" fmla="*/ 5155297 h 5155297"/>
              <a:gd name="connsiteX2" fmla="*/ 0 w 1052777"/>
              <a:gd name="connsiteY2" fmla="*/ 5155297 h 5155297"/>
              <a:gd name="connsiteX3" fmla="*/ 319549 w 1052777"/>
              <a:gd name="connsiteY3" fmla="*/ 0 h 5155297"/>
              <a:gd name="connsiteX0" fmla="*/ 319549 w 1037922"/>
              <a:gd name="connsiteY0" fmla="*/ 0 h 5155297"/>
              <a:gd name="connsiteX1" fmla="*/ 285672 w 1037922"/>
              <a:gd name="connsiteY1" fmla="*/ 5155297 h 5155297"/>
              <a:gd name="connsiteX2" fmla="*/ 0 w 1037922"/>
              <a:gd name="connsiteY2" fmla="*/ 5155297 h 5155297"/>
              <a:gd name="connsiteX3" fmla="*/ 319549 w 1037922"/>
              <a:gd name="connsiteY3" fmla="*/ 0 h 5155297"/>
              <a:gd name="connsiteX0" fmla="*/ 319549 w 1037922"/>
              <a:gd name="connsiteY0" fmla="*/ 0 h 5155297"/>
              <a:gd name="connsiteX1" fmla="*/ 285672 w 1037922"/>
              <a:gd name="connsiteY1" fmla="*/ 5155297 h 5155297"/>
              <a:gd name="connsiteX2" fmla="*/ 0 w 1037922"/>
              <a:gd name="connsiteY2" fmla="*/ 5155297 h 5155297"/>
              <a:gd name="connsiteX3" fmla="*/ 319549 w 1037922"/>
              <a:gd name="connsiteY3" fmla="*/ 0 h 5155297"/>
              <a:gd name="connsiteX0" fmla="*/ 319549 w 1037922"/>
              <a:gd name="connsiteY0" fmla="*/ 0 h 5155297"/>
              <a:gd name="connsiteX1" fmla="*/ 285672 w 1037922"/>
              <a:gd name="connsiteY1" fmla="*/ 5155297 h 5155297"/>
              <a:gd name="connsiteX2" fmla="*/ 0 w 1037922"/>
              <a:gd name="connsiteY2" fmla="*/ 5155297 h 5155297"/>
              <a:gd name="connsiteX3" fmla="*/ 319549 w 1037922"/>
              <a:gd name="connsiteY3" fmla="*/ 0 h 5155297"/>
              <a:gd name="connsiteX0" fmla="*/ 314686 w 1035467"/>
              <a:gd name="connsiteY0" fmla="*/ 0 h 5160160"/>
              <a:gd name="connsiteX1" fmla="*/ 285672 w 1035467"/>
              <a:gd name="connsiteY1" fmla="*/ 5160160 h 5160160"/>
              <a:gd name="connsiteX2" fmla="*/ 0 w 1035467"/>
              <a:gd name="connsiteY2" fmla="*/ 5160160 h 5160160"/>
              <a:gd name="connsiteX3" fmla="*/ 314686 w 1035467"/>
              <a:gd name="connsiteY3" fmla="*/ 0 h 5160160"/>
              <a:gd name="connsiteX0" fmla="*/ 314686 w 1042817"/>
              <a:gd name="connsiteY0" fmla="*/ 0 h 5160160"/>
              <a:gd name="connsiteX1" fmla="*/ 285672 w 1042817"/>
              <a:gd name="connsiteY1" fmla="*/ 5160160 h 5160160"/>
              <a:gd name="connsiteX2" fmla="*/ 0 w 1042817"/>
              <a:gd name="connsiteY2" fmla="*/ 5160160 h 5160160"/>
              <a:gd name="connsiteX3" fmla="*/ 314686 w 1042817"/>
              <a:gd name="connsiteY3" fmla="*/ 0 h 5160160"/>
              <a:gd name="connsiteX0" fmla="*/ 668647 w 1245586"/>
              <a:gd name="connsiteY0" fmla="*/ 0 h 5123289"/>
              <a:gd name="connsiteX1" fmla="*/ 285672 w 1245586"/>
              <a:gd name="connsiteY1" fmla="*/ 5123289 h 5123289"/>
              <a:gd name="connsiteX2" fmla="*/ 0 w 1245586"/>
              <a:gd name="connsiteY2" fmla="*/ 5123289 h 5123289"/>
              <a:gd name="connsiteX3" fmla="*/ 668647 w 1245586"/>
              <a:gd name="connsiteY3" fmla="*/ 0 h 5123289"/>
              <a:gd name="connsiteX0" fmla="*/ 668647 w 1393156"/>
              <a:gd name="connsiteY0" fmla="*/ 0 h 5138037"/>
              <a:gd name="connsiteX1" fmla="*/ 632259 w 1393156"/>
              <a:gd name="connsiteY1" fmla="*/ 5138037 h 5138037"/>
              <a:gd name="connsiteX2" fmla="*/ 0 w 1393156"/>
              <a:gd name="connsiteY2" fmla="*/ 5123289 h 5138037"/>
              <a:gd name="connsiteX3" fmla="*/ 668647 w 1393156"/>
              <a:gd name="connsiteY3" fmla="*/ 0 h 5138037"/>
              <a:gd name="connsiteX0" fmla="*/ 668647 w 1371856"/>
              <a:gd name="connsiteY0" fmla="*/ 0 h 5138037"/>
              <a:gd name="connsiteX1" fmla="*/ 588014 w 1371856"/>
              <a:gd name="connsiteY1" fmla="*/ 5138037 h 5138037"/>
              <a:gd name="connsiteX2" fmla="*/ 0 w 1371856"/>
              <a:gd name="connsiteY2" fmla="*/ 5123289 h 5138037"/>
              <a:gd name="connsiteX3" fmla="*/ 668647 w 1371856"/>
              <a:gd name="connsiteY3" fmla="*/ 0 h 5138037"/>
              <a:gd name="connsiteX0" fmla="*/ 668647 w 1371856"/>
              <a:gd name="connsiteY0" fmla="*/ 0 h 5138037"/>
              <a:gd name="connsiteX1" fmla="*/ 588014 w 1371856"/>
              <a:gd name="connsiteY1" fmla="*/ 5138037 h 5138037"/>
              <a:gd name="connsiteX2" fmla="*/ 0 w 1371856"/>
              <a:gd name="connsiteY2" fmla="*/ 5123289 h 5138037"/>
              <a:gd name="connsiteX3" fmla="*/ 668647 w 1371856"/>
              <a:gd name="connsiteY3" fmla="*/ 0 h 5138037"/>
              <a:gd name="connsiteX0" fmla="*/ 668647 w 1371856"/>
              <a:gd name="connsiteY0" fmla="*/ 0 h 5138037"/>
              <a:gd name="connsiteX1" fmla="*/ 588014 w 1371856"/>
              <a:gd name="connsiteY1" fmla="*/ 5138037 h 5138037"/>
              <a:gd name="connsiteX2" fmla="*/ 0 w 1371856"/>
              <a:gd name="connsiteY2" fmla="*/ 5123289 h 5138037"/>
              <a:gd name="connsiteX3" fmla="*/ 668647 w 1371856"/>
              <a:gd name="connsiteY3" fmla="*/ 0 h 5138037"/>
              <a:gd name="connsiteX0" fmla="*/ 668647 w 1371856"/>
              <a:gd name="connsiteY0" fmla="*/ 0 h 5138037"/>
              <a:gd name="connsiteX1" fmla="*/ 588014 w 1371856"/>
              <a:gd name="connsiteY1" fmla="*/ 5138037 h 5138037"/>
              <a:gd name="connsiteX2" fmla="*/ 0 w 1371856"/>
              <a:gd name="connsiteY2" fmla="*/ 5123289 h 5138037"/>
              <a:gd name="connsiteX3" fmla="*/ 668647 w 1371856"/>
              <a:gd name="connsiteY3" fmla="*/ 0 h 5138037"/>
              <a:gd name="connsiteX0" fmla="*/ 668647 w 1394880"/>
              <a:gd name="connsiteY0" fmla="*/ 0 h 5138037"/>
              <a:gd name="connsiteX1" fmla="*/ 588014 w 1394880"/>
              <a:gd name="connsiteY1" fmla="*/ 5138037 h 5138037"/>
              <a:gd name="connsiteX2" fmla="*/ 0 w 1394880"/>
              <a:gd name="connsiteY2" fmla="*/ 5123289 h 5138037"/>
              <a:gd name="connsiteX3" fmla="*/ 668647 w 1394880"/>
              <a:gd name="connsiteY3" fmla="*/ 0 h 5138037"/>
              <a:gd name="connsiteX0" fmla="*/ 662823 w 1391760"/>
              <a:gd name="connsiteY0" fmla="*/ 0 h 5158422"/>
              <a:gd name="connsiteX1" fmla="*/ 588014 w 1391760"/>
              <a:gd name="connsiteY1" fmla="*/ 5158422 h 5158422"/>
              <a:gd name="connsiteX2" fmla="*/ 0 w 1391760"/>
              <a:gd name="connsiteY2" fmla="*/ 5143674 h 5158422"/>
              <a:gd name="connsiteX3" fmla="*/ 662823 w 1391760"/>
              <a:gd name="connsiteY3" fmla="*/ 0 h 5158422"/>
              <a:gd name="connsiteX0" fmla="*/ 669497 w 1398434"/>
              <a:gd name="connsiteY0" fmla="*/ 0 h 5158422"/>
              <a:gd name="connsiteX1" fmla="*/ 594688 w 1398434"/>
              <a:gd name="connsiteY1" fmla="*/ 5158422 h 5158422"/>
              <a:gd name="connsiteX2" fmla="*/ 0 w 1398434"/>
              <a:gd name="connsiteY2" fmla="*/ 5150348 h 5158422"/>
              <a:gd name="connsiteX3" fmla="*/ 669497 w 1398434"/>
              <a:gd name="connsiteY3" fmla="*/ 0 h 5158422"/>
              <a:gd name="connsiteX0" fmla="*/ 588016 w 1356073"/>
              <a:gd name="connsiteY0" fmla="*/ 0 h 5161439"/>
              <a:gd name="connsiteX1" fmla="*/ 594688 w 1356073"/>
              <a:gd name="connsiteY1" fmla="*/ 5161439 h 5161439"/>
              <a:gd name="connsiteX2" fmla="*/ 0 w 1356073"/>
              <a:gd name="connsiteY2" fmla="*/ 5153365 h 5161439"/>
              <a:gd name="connsiteX3" fmla="*/ 588016 w 1356073"/>
              <a:gd name="connsiteY3" fmla="*/ 0 h 5161439"/>
              <a:gd name="connsiteX0" fmla="*/ 588016 w 1356073"/>
              <a:gd name="connsiteY0" fmla="*/ 0 h 5161439"/>
              <a:gd name="connsiteX1" fmla="*/ 594688 w 1356073"/>
              <a:gd name="connsiteY1" fmla="*/ 5161439 h 5161439"/>
              <a:gd name="connsiteX2" fmla="*/ 0 w 1356073"/>
              <a:gd name="connsiteY2" fmla="*/ 5153365 h 5161439"/>
              <a:gd name="connsiteX3" fmla="*/ 588016 w 1356073"/>
              <a:gd name="connsiteY3" fmla="*/ 0 h 5161439"/>
              <a:gd name="connsiteX0" fmla="*/ 588016 w 1360636"/>
              <a:gd name="connsiteY0" fmla="*/ 0 h 5161439"/>
              <a:gd name="connsiteX1" fmla="*/ 594688 w 1360636"/>
              <a:gd name="connsiteY1" fmla="*/ 5161439 h 5161439"/>
              <a:gd name="connsiteX2" fmla="*/ 0 w 1360636"/>
              <a:gd name="connsiteY2" fmla="*/ 5153365 h 5161439"/>
              <a:gd name="connsiteX3" fmla="*/ 588016 w 1360636"/>
              <a:gd name="connsiteY3" fmla="*/ 0 h 5161439"/>
              <a:gd name="connsiteX0" fmla="*/ 666618 w 1401622"/>
              <a:gd name="connsiteY0" fmla="*/ 0 h 5161439"/>
              <a:gd name="connsiteX1" fmla="*/ 594688 w 1401622"/>
              <a:gd name="connsiteY1" fmla="*/ 5161439 h 5161439"/>
              <a:gd name="connsiteX2" fmla="*/ 0 w 1401622"/>
              <a:gd name="connsiteY2" fmla="*/ 5153365 h 5161439"/>
              <a:gd name="connsiteX3" fmla="*/ 666618 w 1401622"/>
              <a:gd name="connsiteY3" fmla="*/ 0 h 5161439"/>
              <a:gd name="connsiteX0" fmla="*/ 666618 w 1149867"/>
              <a:gd name="connsiteY0" fmla="*/ 547422 h 5708861"/>
              <a:gd name="connsiteX1" fmla="*/ 757819 w 1149867"/>
              <a:gd name="connsiteY1" fmla="*/ 731398 h 5708861"/>
              <a:gd name="connsiteX2" fmla="*/ 594688 w 1149867"/>
              <a:gd name="connsiteY2" fmla="*/ 5708861 h 5708861"/>
              <a:gd name="connsiteX3" fmla="*/ 0 w 1149867"/>
              <a:gd name="connsiteY3" fmla="*/ 5700787 h 5708861"/>
              <a:gd name="connsiteX4" fmla="*/ 666618 w 1149867"/>
              <a:gd name="connsiteY4" fmla="*/ 547422 h 5708861"/>
              <a:gd name="connsiteX0" fmla="*/ 666618 w 1149867"/>
              <a:gd name="connsiteY0" fmla="*/ 537491 h 5698930"/>
              <a:gd name="connsiteX1" fmla="*/ 645156 w 1149867"/>
              <a:gd name="connsiteY1" fmla="*/ 745047 h 5698930"/>
              <a:gd name="connsiteX2" fmla="*/ 594688 w 1149867"/>
              <a:gd name="connsiteY2" fmla="*/ 5698930 h 5698930"/>
              <a:gd name="connsiteX3" fmla="*/ 0 w 1149867"/>
              <a:gd name="connsiteY3" fmla="*/ 5690856 h 5698930"/>
              <a:gd name="connsiteX4" fmla="*/ 666618 w 1149867"/>
              <a:gd name="connsiteY4" fmla="*/ 537491 h 5698930"/>
              <a:gd name="connsiteX0" fmla="*/ 698058 w 1170507"/>
              <a:gd name="connsiteY0" fmla="*/ 539678 h 5695877"/>
              <a:gd name="connsiteX1" fmla="*/ 645156 w 1170507"/>
              <a:gd name="connsiteY1" fmla="*/ 741994 h 5695877"/>
              <a:gd name="connsiteX2" fmla="*/ 594688 w 1170507"/>
              <a:gd name="connsiteY2" fmla="*/ 5695877 h 5695877"/>
              <a:gd name="connsiteX3" fmla="*/ 0 w 1170507"/>
              <a:gd name="connsiteY3" fmla="*/ 5687803 h 5695877"/>
              <a:gd name="connsiteX4" fmla="*/ 698058 w 1170507"/>
              <a:gd name="connsiteY4" fmla="*/ 539678 h 5695877"/>
              <a:gd name="connsiteX0" fmla="*/ 698058 w 1170507"/>
              <a:gd name="connsiteY0" fmla="*/ 627656 h 5783855"/>
              <a:gd name="connsiteX1" fmla="*/ 653017 w 1170507"/>
              <a:gd name="connsiteY1" fmla="*/ 638708 h 5783855"/>
              <a:gd name="connsiteX2" fmla="*/ 594688 w 1170507"/>
              <a:gd name="connsiteY2" fmla="*/ 5783855 h 5783855"/>
              <a:gd name="connsiteX3" fmla="*/ 0 w 1170507"/>
              <a:gd name="connsiteY3" fmla="*/ 5775781 h 5783855"/>
              <a:gd name="connsiteX4" fmla="*/ 698058 w 1170507"/>
              <a:gd name="connsiteY4" fmla="*/ 627656 h 5783855"/>
              <a:gd name="connsiteX0" fmla="*/ 698058 w 1170507"/>
              <a:gd name="connsiteY0" fmla="*/ 634273 h 5790472"/>
              <a:gd name="connsiteX1" fmla="*/ 653017 w 1170507"/>
              <a:gd name="connsiteY1" fmla="*/ 632225 h 5790472"/>
              <a:gd name="connsiteX2" fmla="*/ 594688 w 1170507"/>
              <a:gd name="connsiteY2" fmla="*/ 5790472 h 5790472"/>
              <a:gd name="connsiteX3" fmla="*/ 0 w 1170507"/>
              <a:gd name="connsiteY3" fmla="*/ 5782398 h 5790472"/>
              <a:gd name="connsiteX4" fmla="*/ 698058 w 1170507"/>
              <a:gd name="connsiteY4" fmla="*/ 634273 h 5790472"/>
              <a:gd name="connsiteX0" fmla="*/ 698058 w 1170507"/>
              <a:gd name="connsiteY0" fmla="*/ 634273 h 5790472"/>
              <a:gd name="connsiteX1" fmla="*/ 653017 w 1170507"/>
              <a:gd name="connsiteY1" fmla="*/ 632225 h 5790472"/>
              <a:gd name="connsiteX2" fmla="*/ 594688 w 1170507"/>
              <a:gd name="connsiteY2" fmla="*/ 5790472 h 5790472"/>
              <a:gd name="connsiteX3" fmla="*/ 0 w 1170507"/>
              <a:gd name="connsiteY3" fmla="*/ 5782398 h 5790472"/>
              <a:gd name="connsiteX4" fmla="*/ 698058 w 1170507"/>
              <a:gd name="connsiteY4" fmla="*/ 634273 h 5790472"/>
              <a:gd name="connsiteX0" fmla="*/ 698058 w 1170507"/>
              <a:gd name="connsiteY0" fmla="*/ 367662 h 5523861"/>
              <a:gd name="connsiteX1" fmla="*/ 653017 w 1170507"/>
              <a:gd name="connsiteY1" fmla="*/ 365614 h 5523861"/>
              <a:gd name="connsiteX2" fmla="*/ 594688 w 1170507"/>
              <a:gd name="connsiteY2" fmla="*/ 5523861 h 5523861"/>
              <a:gd name="connsiteX3" fmla="*/ 0 w 1170507"/>
              <a:gd name="connsiteY3" fmla="*/ 5515787 h 5523861"/>
              <a:gd name="connsiteX4" fmla="*/ 698058 w 1170507"/>
              <a:gd name="connsiteY4" fmla="*/ 367662 h 5523861"/>
              <a:gd name="connsiteX0" fmla="*/ 698058 w 1170507"/>
              <a:gd name="connsiteY0" fmla="*/ 2048 h 5158247"/>
              <a:gd name="connsiteX1" fmla="*/ 653017 w 1170507"/>
              <a:gd name="connsiteY1" fmla="*/ 0 h 5158247"/>
              <a:gd name="connsiteX2" fmla="*/ 594688 w 1170507"/>
              <a:gd name="connsiteY2" fmla="*/ 5158247 h 5158247"/>
              <a:gd name="connsiteX3" fmla="*/ 0 w 1170507"/>
              <a:gd name="connsiteY3" fmla="*/ 5150173 h 5158247"/>
              <a:gd name="connsiteX4" fmla="*/ 698058 w 1170507"/>
              <a:gd name="connsiteY4" fmla="*/ 2048 h 5158247"/>
              <a:gd name="connsiteX0" fmla="*/ 698058 w 1239095"/>
              <a:gd name="connsiteY0" fmla="*/ 2048 h 5158247"/>
              <a:gd name="connsiteX1" fmla="*/ 653017 w 1239095"/>
              <a:gd name="connsiteY1" fmla="*/ 0 h 5158247"/>
              <a:gd name="connsiteX2" fmla="*/ 594688 w 1239095"/>
              <a:gd name="connsiteY2" fmla="*/ 5158247 h 5158247"/>
              <a:gd name="connsiteX3" fmla="*/ 0 w 1239095"/>
              <a:gd name="connsiteY3" fmla="*/ 5150173 h 5158247"/>
              <a:gd name="connsiteX4" fmla="*/ 698058 w 1239095"/>
              <a:gd name="connsiteY4" fmla="*/ 2048 h 5158247"/>
              <a:gd name="connsiteX0" fmla="*/ 703298 w 1242619"/>
              <a:gd name="connsiteY0" fmla="*/ 2048 h 5158247"/>
              <a:gd name="connsiteX1" fmla="*/ 658257 w 1242619"/>
              <a:gd name="connsiteY1" fmla="*/ 0 h 5158247"/>
              <a:gd name="connsiteX2" fmla="*/ 599928 w 1242619"/>
              <a:gd name="connsiteY2" fmla="*/ 5158247 h 5158247"/>
              <a:gd name="connsiteX3" fmla="*/ 0 w 1242619"/>
              <a:gd name="connsiteY3" fmla="*/ 5147552 h 5158247"/>
              <a:gd name="connsiteX4" fmla="*/ 703298 w 1242619"/>
              <a:gd name="connsiteY4" fmla="*/ 2048 h 5158247"/>
              <a:gd name="connsiteX0" fmla="*/ 708538 w 1246150"/>
              <a:gd name="connsiteY0" fmla="*/ 2048 h 5158247"/>
              <a:gd name="connsiteX1" fmla="*/ 663497 w 1246150"/>
              <a:gd name="connsiteY1" fmla="*/ 0 h 5158247"/>
              <a:gd name="connsiteX2" fmla="*/ 605168 w 1246150"/>
              <a:gd name="connsiteY2" fmla="*/ 5158247 h 5158247"/>
              <a:gd name="connsiteX3" fmla="*/ 0 w 1246150"/>
              <a:gd name="connsiteY3" fmla="*/ 5147552 h 5158247"/>
              <a:gd name="connsiteX4" fmla="*/ 708538 w 1246150"/>
              <a:gd name="connsiteY4" fmla="*/ 2048 h 5158247"/>
              <a:gd name="connsiteX0" fmla="*/ 708538 w 1246150"/>
              <a:gd name="connsiteY0" fmla="*/ 2048 h 5158247"/>
              <a:gd name="connsiteX1" fmla="*/ 663497 w 1246150"/>
              <a:gd name="connsiteY1" fmla="*/ 0 h 5158247"/>
              <a:gd name="connsiteX2" fmla="*/ 605168 w 1246150"/>
              <a:gd name="connsiteY2" fmla="*/ 5158247 h 5158247"/>
              <a:gd name="connsiteX3" fmla="*/ 0 w 1246150"/>
              <a:gd name="connsiteY3" fmla="*/ 5147552 h 5158247"/>
              <a:gd name="connsiteX4" fmla="*/ 708538 w 1246150"/>
              <a:gd name="connsiteY4" fmla="*/ 2048 h 5158247"/>
              <a:gd name="connsiteX0" fmla="*/ 708538 w 1246150"/>
              <a:gd name="connsiteY0" fmla="*/ 2048 h 5153007"/>
              <a:gd name="connsiteX1" fmla="*/ 663497 w 1246150"/>
              <a:gd name="connsiteY1" fmla="*/ 0 h 5153007"/>
              <a:gd name="connsiteX2" fmla="*/ 605168 w 1246150"/>
              <a:gd name="connsiteY2" fmla="*/ 5153007 h 5153007"/>
              <a:gd name="connsiteX3" fmla="*/ 0 w 1246150"/>
              <a:gd name="connsiteY3" fmla="*/ 5147552 h 5153007"/>
              <a:gd name="connsiteX4" fmla="*/ 708538 w 1246150"/>
              <a:gd name="connsiteY4" fmla="*/ 2048 h 5153007"/>
              <a:gd name="connsiteX0" fmla="*/ 708538 w 1257416"/>
              <a:gd name="connsiteY0" fmla="*/ 2048 h 5153007"/>
              <a:gd name="connsiteX1" fmla="*/ 663497 w 1257416"/>
              <a:gd name="connsiteY1" fmla="*/ 0 h 5153007"/>
              <a:gd name="connsiteX2" fmla="*/ 605168 w 1257416"/>
              <a:gd name="connsiteY2" fmla="*/ 5153007 h 5153007"/>
              <a:gd name="connsiteX3" fmla="*/ 0 w 1257416"/>
              <a:gd name="connsiteY3" fmla="*/ 5147552 h 5153007"/>
              <a:gd name="connsiteX4" fmla="*/ 708538 w 1257416"/>
              <a:gd name="connsiteY4" fmla="*/ 2048 h 5153007"/>
              <a:gd name="connsiteX0" fmla="*/ 708538 w 1257416"/>
              <a:gd name="connsiteY0" fmla="*/ 2048 h 5153007"/>
              <a:gd name="connsiteX1" fmla="*/ 663497 w 1257416"/>
              <a:gd name="connsiteY1" fmla="*/ 0 h 5153007"/>
              <a:gd name="connsiteX2" fmla="*/ 605168 w 1257416"/>
              <a:gd name="connsiteY2" fmla="*/ 5153007 h 5153007"/>
              <a:gd name="connsiteX3" fmla="*/ 0 w 1257416"/>
              <a:gd name="connsiteY3" fmla="*/ 5147552 h 5153007"/>
              <a:gd name="connsiteX4" fmla="*/ 708538 w 1257416"/>
              <a:gd name="connsiteY4" fmla="*/ 2048 h 5153007"/>
              <a:gd name="connsiteX0" fmla="*/ 708538 w 1375551"/>
              <a:gd name="connsiteY0" fmla="*/ 2048 h 5153007"/>
              <a:gd name="connsiteX1" fmla="*/ 663497 w 1375551"/>
              <a:gd name="connsiteY1" fmla="*/ 0 h 5153007"/>
              <a:gd name="connsiteX2" fmla="*/ 605168 w 1375551"/>
              <a:gd name="connsiteY2" fmla="*/ 5153007 h 5153007"/>
              <a:gd name="connsiteX3" fmla="*/ 0 w 1375551"/>
              <a:gd name="connsiteY3" fmla="*/ 5147552 h 5153007"/>
              <a:gd name="connsiteX4" fmla="*/ 708538 w 1375551"/>
              <a:gd name="connsiteY4" fmla="*/ 2048 h 5153007"/>
              <a:gd name="connsiteX0" fmla="*/ 848388 w 1375551"/>
              <a:gd name="connsiteY0" fmla="*/ 2048 h 5153007"/>
              <a:gd name="connsiteX1" fmla="*/ 663497 w 1375551"/>
              <a:gd name="connsiteY1" fmla="*/ 0 h 5153007"/>
              <a:gd name="connsiteX2" fmla="*/ 605168 w 1375551"/>
              <a:gd name="connsiteY2" fmla="*/ 5153007 h 5153007"/>
              <a:gd name="connsiteX3" fmla="*/ 0 w 1375551"/>
              <a:gd name="connsiteY3" fmla="*/ 5147552 h 5153007"/>
              <a:gd name="connsiteX4" fmla="*/ 848388 w 1375551"/>
              <a:gd name="connsiteY4" fmla="*/ 2048 h 5153007"/>
              <a:gd name="connsiteX0" fmla="*/ 848388 w 1353486"/>
              <a:gd name="connsiteY0" fmla="*/ 2048 h 5153007"/>
              <a:gd name="connsiteX1" fmla="*/ 598951 w 1353486"/>
              <a:gd name="connsiteY1" fmla="*/ 0 h 5153007"/>
              <a:gd name="connsiteX2" fmla="*/ 605168 w 1353486"/>
              <a:gd name="connsiteY2" fmla="*/ 5153007 h 5153007"/>
              <a:gd name="connsiteX3" fmla="*/ 0 w 1353486"/>
              <a:gd name="connsiteY3" fmla="*/ 5147552 h 5153007"/>
              <a:gd name="connsiteX4" fmla="*/ 848388 w 1353486"/>
              <a:gd name="connsiteY4" fmla="*/ 2048 h 5153007"/>
              <a:gd name="connsiteX0" fmla="*/ 848388 w 1577804"/>
              <a:gd name="connsiteY0" fmla="*/ 0 h 5150959"/>
              <a:gd name="connsiteX1" fmla="*/ 1136833 w 1577804"/>
              <a:gd name="connsiteY1" fmla="*/ 51740 h 5150959"/>
              <a:gd name="connsiteX2" fmla="*/ 605168 w 1577804"/>
              <a:gd name="connsiteY2" fmla="*/ 5150959 h 5150959"/>
              <a:gd name="connsiteX3" fmla="*/ 0 w 1577804"/>
              <a:gd name="connsiteY3" fmla="*/ 5145504 h 5150959"/>
              <a:gd name="connsiteX4" fmla="*/ 848388 w 1577804"/>
              <a:gd name="connsiteY4" fmla="*/ 0 h 5150959"/>
              <a:gd name="connsiteX0" fmla="*/ 681644 w 1577804"/>
              <a:gd name="connsiteY0" fmla="*/ 0 h 5145580"/>
              <a:gd name="connsiteX1" fmla="*/ 1136833 w 1577804"/>
              <a:gd name="connsiteY1" fmla="*/ 46361 h 5145580"/>
              <a:gd name="connsiteX2" fmla="*/ 605168 w 1577804"/>
              <a:gd name="connsiteY2" fmla="*/ 5145580 h 5145580"/>
              <a:gd name="connsiteX3" fmla="*/ 0 w 1577804"/>
              <a:gd name="connsiteY3" fmla="*/ 5140125 h 5145580"/>
              <a:gd name="connsiteX4" fmla="*/ 681644 w 1577804"/>
              <a:gd name="connsiteY4" fmla="*/ 0 h 5145580"/>
              <a:gd name="connsiteX0" fmla="*/ 681644 w 1577804"/>
              <a:gd name="connsiteY0" fmla="*/ 0 h 5145580"/>
              <a:gd name="connsiteX1" fmla="*/ 1136833 w 1577804"/>
              <a:gd name="connsiteY1" fmla="*/ 46361 h 5145580"/>
              <a:gd name="connsiteX2" fmla="*/ 605168 w 1577804"/>
              <a:gd name="connsiteY2" fmla="*/ 5145580 h 5145580"/>
              <a:gd name="connsiteX3" fmla="*/ 0 w 1577804"/>
              <a:gd name="connsiteY3" fmla="*/ 5140125 h 5145580"/>
              <a:gd name="connsiteX4" fmla="*/ 681644 w 1577804"/>
              <a:gd name="connsiteY4" fmla="*/ 0 h 5145580"/>
              <a:gd name="connsiteX0" fmla="*/ 675205 w 1571365"/>
              <a:gd name="connsiteY0" fmla="*/ 0 h 5145580"/>
              <a:gd name="connsiteX1" fmla="*/ 1130394 w 1571365"/>
              <a:gd name="connsiteY1" fmla="*/ 46361 h 5145580"/>
              <a:gd name="connsiteX2" fmla="*/ 598729 w 1571365"/>
              <a:gd name="connsiteY2" fmla="*/ 5145580 h 5145580"/>
              <a:gd name="connsiteX3" fmla="*/ 0 w 1571365"/>
              <a:gd name="connsiteY3" fmla="*/ 5140125 h 5145580"/>
              <a:gd name="connsiteX4" fmla="*/ 675205 w 1571365"/>
              <a:gd name="connsiteY4" fmla="*/ 0 h 5145580"/>
              <a:gd name="connsiteX0" fmla="*/ 681645 w 1577805"/>
              <a:gd name="connsiteY0" fmla="*/ 0 h 5145580"/>
              <a:gd name="connsiteX1" fmla="*/ 1136834 w 1577805"/>
              <a:gd name="connsiteY1" fmla="*/ 46361 h 5145580"/>
              <a:gd name="connsiteX2" fmla="*/ 605169 w 1577805"/>
              <a:gd name="connsiteY2" fmla="*/ 5145580 h 5145580"/>
              <a:gd name="connsiteX3" fmla="*/ 0 w 1577805"/>
              <a:gd name="connsiteY3" fmla="*/ 5140125 h 5145580"/>
              <a:gd name="connsiteX4" fmla="*/ 681645 w 1577805"/>
              <a:gd name="connsiteY4" fmla="*/ 0 h 5145580"/>
              <a:gd name="connsiteX0" fmla="*/ 681645 w 1399933"/>
              <a:gd name="connsiteY0" fmla="*/ 0 h 5145580"/>
              <a:gd name="connsiteX1" fmla="*/ 731150 w 1399933"/>
              <a:gd name="connsiteY1" fmla="*/ 1285 h 5145580"/>
              <a:gd name="connsiteX2" fmla="*/ 605169 w 1399933"/>
              <a:gd name="connsiteY2" fmla="*/ 5145580 h 5145580"/>
              <a:gd name="connsiteX3" fmla="*/ 0 w 1399933"/>
              <a:gd name="connsiteY3" fmla="*/ 5140125 h 5145580"/>
              <a:gd name="connsiteX4" fmla="*/ 681645 w 1399933"/>
              <a:gd name="connsiteY4" fmla="*/ 0 h 5145580"/>
              <a:gd name="connsiteX0" fmla="*/ 681645 w 1399933"/>
              <a:gd name="connsiteY0" fmla="*/ 0 h 5145580"/>
              <a:gd name="connsiteX1" fmla="*/ 731150 w 1399933"/>
              <a:gd name="connsiteY1" fmla="*/ 1285 h 5145580"/>
              <a:gd name="connsiteX2" fmla="*/ 605169 w 1399933"/>
              <a:gd name="connsiteY2" fmla="*/ 5145580 h 5145580"/>
              <a:gd name="connsiteX3" fmla="*/ 0 w 1399933"/>
              <a:gd name="connsiteY3" fmla="*/ 5140125 h 5145580"/>
              <a:gd name="connsiteX4" fmla="*/ 681645 w 1399933"/>
              <a:gd name="connsiteY4" fmla="*/ 0 h 5145580"/>
              <a:gd name="connsiteX0" fmla="*/ 681645 w 1386537"/>
              <a:gd name="connsiteY0" fmla="*/ 0 h 5145580"/>
              <a:gd name="connsiteX1" fmla="*/ 731150 w 1386537"/>
              <a:gd name="connsiteY1" fmla="*/ 1285 h 5145580"/>
              <a:gd name="connsiteX2" fmla="*/ 605169 w 1386537"/>
              <a:gd name="connsiteY2" fmla="*/ 5145580 h 5145580"/>
              <a:gd name="connsiteX3" fmla="*/ 0 w 1386537"/>
              <a:gd name="connsiteY3" fmla="*/ 5140125 h 5145580"/>
              <a:gd name="connsiteX4" fmla="*/ 681645 w 1386537"/>
              <a:gd name="connsiteY4" fmla="*/ 0 h 5145580"/>
              <a:gd name="connsiteX0" fmla="*/ 681645 w 1378704"/>
              <a:gd name="connsiteY0" fmla="*/ 9644 h 5155224"/>
              <a:gd name="connsiteX1" fmla="*/ 709292 w 1378704"/>
              <a:gd name="connsiteY1" fmla="*/ 0 h 5155224"/>
              <a:gd name="connsiteX2" fmla="*/ 605169 w 1378704"/>
              <a:gd name="connsiteY2" fmla="*/ 5155224 h 5155224"/>
              <a:gd name="connsiteX3" fmla="*/ 0 w 1378704"/>
              <a:gd name="connsiteY3" fmla="*/ 5149769 h 5155224"/>
              <a:gd name="connsiteX4" fmla="*/ 681645 w 1378704"/>
              <a:gd name="connsiteY4" fmla="*/ 9644 h 5155224"/>
              <a:gd name="connsiteX0" fmla="*/ 681645 w 1378704"/>
              <a:gd name="connsiteY0" fmla="*/ 2358 h 5147938"/>
              <a:gd name="connsiteX1" fmla="*/ 709292 w 1378704"/>
              <a:gd name="connsiteY1" fmla="*/ 0 h 5147938"/>
              <a:gd name="connsiteX2" fmla="*/ 605169 w 1378704"/>
              <a:gd name="connsiteY2" fmla="*/ 5147938 h 5147938"/>
              <a:gd name="connsiteX3" fmla="*/ 0 w 1378704"/>
              <a:gd name="connsiteY3" fmla="*/ 5142483 h 5147938"/>
              <a:gd name="connsiteX4" fmla="*/ 681645 w 1378704"/>
              <a:gd name="connsiteY4" fmla="*/ 2358 h 5147938"/>
              <a:gd name="connsiteX0" fmla="*/ 681645 w 1394746"/>
              <a:gd name="connsiteY0" fmla="*/ 2358 h 5147938"/>
              <a:gd name="connsiteX1" fmla="*/ 709292 w 1394746"/>
              <a:gd name="connsiteY1" fmla="*/ 0 h 5147938"/>
              <a:gd name="connsiteX2" fmla="*/ 605169 w 1394746"/>
              <a:gd name="connsiteY2" fmla="*/ 5147938 h 5147938"/>
              <a:gd name="connsiteX3" fmla="*/ 0 w 1394746"/>
              <a:gd name="connsiteY3" fmla="*/ 5142483 h 5147938"/>
              <a:gd name="connsiteX4" fmla="*/ 681645 w 1394746"/>
              <a:gd name="connsiteY4" fmla="*/ 2358 h 5147938"/>
              <a:gd name="connsiteX0" fmla="*/ 678002 w 1394746"/>
              <a:gd name="connsiteY0" fmla="*/ 2358 h 5147938"/>
              <a:gd name="connsiteX1" fmla="*/ 709292 w 1394746"/>
              <a:gd name="connsiteY1" fmla="*/ 0 h 5147938"/>
              <a:gd name="connsiteX2" fmla="*/ 605169 w 1394746"/>
              <a:gd name="connsiteY2" fmla="*/ 5147938 h 5147938"/>
              <a:gd name="connsiteX3" fmla="*/ 0 w 1394746"/>
              <a:gd name="connsiteY3" fmla="*/ 5142483 h 5147938"/>
              <a:gd name="connsiteX4" fmla="*/ 678002 w 1394746"/>
              <a:gd name="connsiteY4" fmla="*/ 2358 h 514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4746" h="5147938">
                <a:moveTo>
                  <a:pt x="678002" y="2358"/>
                </a:moveTo>
                <a:cubicBezTo>
                  <a:pt x="660202" y="4684"/>
                  <a:pt x="729140" y="4379"/>
                  <a:pt x="709292" y="0"/>
                </a:cubicBezTo>
                <a:cubicBezTo>
                  <a:pt x="1164073" y="792664"/>
                  <a:pt x="2044121" y="3295264"/>
                  <a:pt x="605169" y="5147938"/>
                </a:cubicBezTo>
                <a:lnTo>
                  <a:pt x="0" y="5142483"/>
                </a:lnTo>
                <a:cubicBezTo>
                  <a:pt x="1286717" y="3715598"/>
                  <a:pt x="1489690" y="1855467"/>
                  <a:pt x="678002" y="2358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" name="자유형: 도형 1">
            <a:extLst>
              <a:ext uri="{FF2B5EF4-FFF2-40B4-BE49-F238E27FC236}">
                <a16:creationId xmlns:a16="http://schemas.microsoft.com/office/drawing/2014/main" xmlns="" id="{211C3F06-D6FC-4C75-A071-26658C2B36EB}"/>
              </a:ext>
            </a:extLst>
          </p:cNvPr>
          <p:cNvSpPr/>
          <p:nvPr userDrawn="1"/>
        </p:nvSpPr>
        <p:spPr>
          <a:xfrm>
            <a:off x="2602516" y="-3535"/>
            <a:ext cx="1145801" cy="5154958"/>
          </a:xfrm>
          <a:custGeom>
            <a:avLst/>
            <a:gdLst>
              <a:gd name="connsiteX0" fmla="*/ 280657 w 280657"/>
              <a:gd name="connsiteY0" fmla="*/ 0 h 5169529"/>
              <a:gd name="connsiteX1" fmla="*/ 271604 w 280657"/>
              <a:gd name="connsiteY1" fmla="*/ 5169529 h 5169529"/>
              <a:gd name="connsiteX2" fmla="*/ 0 w 280657"/>
              <a:gd name="connsiteY2" fmla="*/ 5169529 h 5169529"/>
              <a:gd name="connsiteX3" fmla="*/ 280657 w 280657"/>
              <a:gd name="connsiteY3" fmla="*/ 0 h 5169529"/>
              <a:gd name="connsiteX0" fmla="*/ 280657 w 761272"/>
              <a:gd name="connsiteY0" fmla="*/ 0 h 5169529"/>
              <a:gd name="connsiteX1" fmla="*/ 271604 w 761272"/>
              <a:gd name="connsiteY1" fmla="*/ 5169529 h 5169529"/>
              <a:gd name="connsiteX2" fmla="*/ 0 w 761272"/>
              <a:gd name="connsiteY2" fmla="*/ 5169529 h 5169529"/>
              <a:gd name="connsiteX3" fmla="*/ 280657 w 761272"/>
              <a:gd name="connsiteY3" fmla="*/ 0 h 5169529"/>
              <a:gd name="connsiteX0" fmla="*/ 280657 w 761272"/>
              <a:gd name="connsiteY0" fmla="*/ 0 h 5169529"/>
              <a:gd name="connsiteX1" fmla="*/ 271604 w 761272"/>
              <a:gd name="connsiteY1" fmla="*/ 5169529 h 5169529"/>
              <a:gd name="connsiteX2" fmla="*/ 0 w 761272"/>
              <a:gd name="connsiteY2" fmla="*/ 5169529 h 5169529"/>
              <a:gd name="connsiteX3" fmla="*/ 280657 w 761272"/>
              <a:gd name="connsiteY3" fmla="*/ 0 h 5169529"/>
              <a:gd name="connsiteX0" fmla="*/ 280657 w 1065906"/>
              <a:gd name="connsiteY0" fmla="*/ 0 h 5169529"/>
              <a:gd name="connsiteX1" fmla="*/ 271604 w 1065906"/>
              <a:gd name="connsiteY1" fmla="*/ 5169529 h 5169529"/>
              <a:gd name="connsiteX2" fmla="*/ 0 w 1065906"/>
              <a:gd name="connsiteY2" fmla="*/ 5169529 h 5169529"/>
              <a:gd name="connsiteX3" fmla="*/ 280657 w 1065906"/>
              <a:gd name="connsiteY3" fmla="*/ 0 h 5169529"/>
              <a:gd name="connsiteX0" fmla="*/ 280657 w 1065906"/>
              <a:gd name="connsiteY0" fmla="*/ 0 h 5169529"/>
              <a:gd name="connsiteX1" fmla="*/ 271604 w 1065906"/>
              <a:gd name="connsiteY1" fmla="*/ 5169529 h 5169529"/>
              <a:gd name="connsiteX2" fmla="*/ 0 w 1065906"/>
              <a:gd name="connsiteY2" fmla="*/ 5169529 h 5169529"/>
              <a:gd name="connsiteX3" fmla="*/ 280657 w 1065906"/>
              <a:gd name="connsiteY3" fmla="*/ 0 h 5169529"/>
              <a:gd name="connsiteX0" fmla="*/ 280657 w 1065906"/>
              <a:gd name="connsiteY0" fmla="*/ 0 h 5169529"/>
              <a:gd name="connsiteX1" fmla="*/ 271604 w 1065906"/>
              <a:gd name="connsiteY1" fmla="*/ 5169529 h 5169529"/>
              <a:gd name="connsiteX2" fmla="*/ 0 w 1065906"/>
              <a:gd name="connsiteY2" fmla="*/ 5169529 h 5169529"/>
              <a:gd name="connsiteX3" fmla="*/ 280657 w 1065906"/>
              <a:gd name="connsiteY3" fmla="*/ 0 h 5169529"/>
              <a:gd name="connsiteX0" fmla="*/ 280657 w 1065906"/>
              <a:gd name="connsiteY0" fmla="*/ 0 h 5169529"/>
              <a:gd name="connsiteX1" fmla="*/ 271604 w 1065906"/>
              <a:gd name="connsiteY1" fmla="*/ 5169529 h 5169529"/>
              <a:gd name="connsiteX2" fmla="*/ 0 w 1065906"/>
              <a:gd name="connsiteY2" fmla="*/ 5169529 h 5169529"/>
              <a:gd name="connsiteX3" fmla="*/ 280657 w 1065906"/>
              <a:gd name="connsiteY3" fmla="*/ 0 h 5169529"/>
              <a:gd name="connsiteX0" fmla="*/ 280657 w 1065906"/>
              <a:gd name="connsiteY0" fmla="*/ 0 h 5169529"/>
              <a:gd name="connsiteX1" fmla="*/ 271604 w 1065906"/>
              <a:gd name="connsiteY1" fmla="*/ 5169529 h 5169529"/>
              <a:gd name="connsiteX2" fmla="*/ 0 w 1065906"/>
              <a:gd name="connsiteY2" fmla="*/ 5169529 h 5169529"/>
              <a:gd name="connsiteX3" fmla="*/ 280657 w 1065906"/>
              <a:gd name="connsiteY3" fmla="*/ 0 h 5169529"/>
              <a:gd name="connsiteX0" fmla="*/ 280657 w 1065906"/>
              <a:gd name="connsiteY0" fmla="*/ 0 h 5169529"/>
              <a:gd name="connsiteX1" fmla="*/ 271604 w 1065906"/>
              <a:gd name="connsiteY1" fmla="*/ 5169529 h 5169529"/>
              <a:gd name="connsiteX2" fmla="*/ 0 w 1065906"/>
              <a:gd name="connsiteY2" fmla="*/ 5169529 h 5169529"/>
              <a:gd name="connsiteX3" fmla="*/ 280657 w 1065906"/>
              <a:gd name="connsiteY3" fmla="*/ 0 h 5169529"/>
              <a:gd name="connsiteX0" fmla="*/ 280657 w 1065906"/>
              <a:gd name="connsiteY0" fmla="*/ 0 h 5169529"/>
              <a:gd name="connsiteX1" fmla="*/ 271604 w 1065906"/>
              <a:gd name="connsiteY1" fmla="*/ 5169529 h 5169529"/>
              <a:gd name="connsiteX2" fmla="*/ 0 w 1065906"/>
              <a:gd name="connsiteY2" fmla="*/ 5169529 h 5169529"/>
              <a:gd name="connsiteX3" fmla="*/ 280657 w 1065906"/>
              <a:gd name="connsiteY3" fmla="*/ 0 h 5169529"/>
              <a:gd name="connsiteX0" fmla="*/ 280657 w 1065906"/>
              <a:gd name="connsiteY0" fmla="*/ 0 h 5169529"/>
              <a:gd name="connsiteX1" fmla="*/ 271604 w 1065906"/>
              <a:gd name="connsiteY1" fmla="*/ 5169529 h 5169529"/>
              <a:gd name="connsiteX2" fmla="*/ 0 w 1065906"/>
              <a:gd name="connsiteY2" fmla="*/ 5169529 h 5169529"/>
              <a:gd name="connsiteX3" fmla="*/ 280657 w 1065906"/>
              <a:gd name="connsiteY3" fmla="*/ 0 h 5169529"/>
              <a:gd name="connsiteX0" fmla="*/ 280657 w 1065906"/>
              <a:gd name="connsiteY0" fmla="*/ 0 h 5169529"/>
              <a:gd name="connsiteX1" fmla="*/ 271604 w 1065906"/>
              <a:gd name="connsiteY1" fmla="*/ 5169529 h 5169529"/>
              <a:gd name="connsiteX2" fmla="*/ 0 w 1065906"/>
              <a:gd name="connsiteY2" fmla="*/ 5169529 h 5169529"/>
              <a:gd name="connsiteX3" fmla="*/ 280657 w 1065906"/>
              <a:gd name="connsiteY3" fmla="*/ 0 h 5169529"/>
              <a:gd name="connsiteX0" fmla="*/ 280657 w 1065906"/>
              <a:gd name="connsiteY0" fmla="*/ 0 h 5169529"/>
              <a:gd name="connsiteX1" fmla="*/ 271604 w 1065906"/>
              <a:gd name="connsiteY1" fmla="*/ 5169529 h 5169529"/>
              <a:gd name="connsiteX2" fmla="*/ 0 w 1065906"/>
              <a:gd name="connsiteY2" fmla="*/ 5169529 h 5169529"/>
              <a:gd name="connsiteX3" fmla="*/ 280657 w 1065906"/>
              <a:gd name="connsiteY3" fmla="*/ 0 h 5169529"/>
              <a:gd name="connsiteX0" fmla="*/ 280657 w 1065906"/>
              <a:gd name="connsiteY0" fmla="*/ 0 h 5169529"/>
              <a:gd name="connsiteX1" fmla="*/ 271604 w 1065906"/>
              <a:gd name="connsiteY1" fmla="*/ 5169529 h 5169529"/>
              <a:gd name="connsiteX2" fmla="*/ 0 w 1065906"/>
              <a:gd name="connsiteY2" fmla="*/ 5169529 h 5169529"/>
              <a:gd name="connsiteX3" fmla="*/ 280657 w 1065906"/>
              <a:gd name="connsiteY3" fmla="*/ 0 h 5169529"/>
              <a:gd name="connsiteX0" fmla="*/ 301759 w 1087008"/>
              <a:gd name="connsiteY0" fmla="*/ 0 h 5169529"/>
              <a:gd name="connsiteX1" fmla="*/ 292706 w 1087008"/>
              <a:gd name="connsiteY1" fmla="*/ 5169529 h 5169529"/>
              <a:gd name="connsiteX2" fmla="*/ 0 w 1087008"/>
              <a:gd name="connsiteY2" fmla="*/ 5169529 h 5169529"/>
              <a:gd name="connsiteX3" fmla="*/ 301759 w 1087008"/>
              <a:gd name="connsiteY3" fmla="*/ 0 h 5169529"/>
              <a:gd name="connsiteX0" fmla="*/ 301759 w 1087008"/>
              <a:gd name="connsiteY0" fmla="*/ 0 h 5169529"/>
              <a:gd name="connsiteX1" fmla="*/ 292706 w 1087008"/>
              <a:gd name="connsiteY1" fmla="*/ 5169529 h 5169529"/>
              <a:gd name="connsiteX2" fmla="*/ 0 w 1087008"/>
              <a:gd name="connsiteY2" fmla="*/ 5169529 h 5169529"/>
              <a:gd name="connsiteX3" fmla="*/ 301759 w 1087008"/>
              <a:gd name="connsiteY3" fmla="*/ 0 h 5169529"/>
              <a:gd name="connsiteX0" fmla="*/ 301759 w 1087008"/>
              <a:gd name="connsiteY0" fmla="*/ 0 h 5169529"/>
              <a:gd name="connsiteX1" fmla="*/ 292706 w 1087008"/>
              <a:gd name="connsiteY1" fmla="*/ 5169529 h 5169529"/>
              <a:gd name="connsiteX2" fmla="*/ 0 w 1087008"/>
              <a:gd name="connsiteY2" fmla="*/ 5169529 h 5169529"/>
              <a:gd name="connsiteX3" fmla="*/ 301759 w 1087008"/>
              <a:gd name="connsiteY3" fmla="*/ 0 h 5169529"/>
              <a:gd name="connsiteX0" fmla="*/ 301759 w 1087008"/>
              <a:gd name="connsiteY0" fmla="*/ 0 h 5169529"/>
              <a:gd name="connsiteX1" fmla="*/ 292706 w 1087008"/>
              <a:gd name="connsiteY1" fmla="*/ 5169529 h 5169529"/>
              <a:gd name="connsiteX2" fmla="*/ 0 w 1087008"/>
              <a:gd name="connsiteY2" fmla="*/ 5169529 h 5169529"/>
              <a:gd name="connsiteX3" fmla="*/ 301759 w 1087008"/>
              <a:gd name="connsiteY3" fmla="*/ 0 h 5169529"/>
              <a:gd name="connsiteX0" fmla="*/ 301759 w 1087008"/>
              <a:gd name="connsiteY0" fmla="*/ 0 h 5169529"/>
              <a:gd name="connsiteX1" fmla="*/ 292706 w 1087008"/>
              <a:gd name="connsiteY1" fmla="*/ 5169529 h 5169529"/>
              <a:gd name="connsiteX2" fmla="*/ 0 w 1087008"/>
              <a:gd name="connsiteY2" fmla="*/ 5169529 h 5169529"/>
              <a:gd name="connsiteX3" fmla="*/ 301759 w 1087008"/>
              <a:gd name="connsiteY3" fmla="*/ 0 h 5169529"/>
              <a:gd name="connsiteX0" fmla="*/ 301759 w 1087008"/>
              <a:gd name="connsiteY0" fmla="*/ 0 h 5169529"/>
              <a:gd name="connsiteX1" fmla="*/ 292706 w 1087008"/>
              <a:gd name="connsiteY1" fmla="*/ 5169529 h 5169529"/>
              <a:gd name="connsiteX2" fmla="*/ 0 w 1087008"/>
              <a:gd name="connsiteY2" fmla="*/ 5169529 h 5169529"/>
              <a:gd name="connsiteX3" fmla="*/ 301759 w 1087008"/>
              <a:gd name="connsiteY3" fmla="*/ 0 h 5169529"/>
              <a:gd name="connsiteX0" fmla="*/ 301759 w 1087008"/>
              <a:gd name="connsiteY0" fmla="*/ 0 h 5169529"/>
              <a:gd name="connsiteX1" fmla="*/ 292706 w 1087008"/>
              <a:gd name="connsiteY1" fmla="*/ 5169529 h 5169529"/>
              <a:gd name="connsiteX2" fmla="*/ 0 w 1087008"/>
              <a:gd name="connsiteY2" fmla="*/ 5169529 h 5169529"/>
              <a:gd name="connsiteX3" fmla="*/ 301759 w 1087008"/>
              <a:gd name="connsiteY3" fmla="*/ 0 h 5169529"/>
              <a:gd name="connsiteX0" fmla="*/ 301759 w 1087008"/>
              <a:gd name="connsiteY0" fmla="*/ 0 h 5169529"/>
              <a:gd name="connsiteX1" fmla="*/ 292706 w 1087008"/>
              <a:gd name="connsiteY1" fmla="*/ 5169529 h 5169529"/>
              <a:gd name="connsiteX2" fmla="*/ 0 w 1087008"/>
              <a:gd name="connsiteY2" fmla="*/ 5169529 h 5169529"/>
              <a:gd name="connsiteX3" fmla="*/ 301759 w 1087008"/>
              <a:gd name="connsiteY3" fmla="*/ 0 h 5169529"/>
              <a:gd name="connsiteX0" fmla="*/ 301759 w 1087008"/>
              <a:gd name="connsiteY0" fmla="*/ 0 h 5169529"/>
              <a:gd name="connsiteX1" fmla="*/ 292706 w 1087008"/>
              <a:gd name="connsiteY1" fmla="*/ 5169529 h 5169529"/>
              <a:gd name="connsiteX2" fmla="*/ 0 w 1087008"/>
              <a:gd name="connsiteY2" fmla="*/ 5169529 h 5169529"/>
              <a:gd name="connsiteX3" fmla="*/ 301759 w 1087008"/>
              <a:gd name="connsiteY3" fmla="*/ 0 h 5169529"/>
              <a:gd name="connsiteX0" fmla="*/ 301759 w 1087008"/>
              <a:gd name="connsiteY0" fmla="*/ 0 h 5169529"/>
              <a:gd name="connsiteX1" fmla="*/ 292706 w 1087008"/>
              <a:gd name="connsiteY1" fmla="*/ 5169529 h 5169529"/>
              <a:gd name="connsiteX2" fmla="*/ 0 w 1087008"/>
              <a:gd name="connsiteY2" fmla="*/ 5169529 h 5169529"/>
              <a:gd name="connsiteX3" fmla="*/ 301759 w 1087008"/>
              <a:gd name="connsiteY3" fmla="*/ 0 h 5169529"/>
              <a:gd name="connsiteX0" fmla="*/ 301759 w 1087008"/>
              <a:gd name="connsiteY0" fmla="*/ 0 h 5169529"/>
              <a:gd name="connsiteX1" fmla="*/ 292706 w 1087008"/>
              <a:gd name="connsiteY1" fmla="*/ 5169529 h 5169529"/>
              <a:gd name="connsiteX2" fmla="*/ 0 w 1087008"/>
              <a:gd name="connsiteY2" fmla="*/ 5169529 h 5169529"/>
              <a:gd name="connsiteX3" fmla="*/ 301759 w 1087008"/>
              <a:gd name="connsiteY3" fmla="*/ 0 h 5169529"/>
              <a:gd name="connsiteX0" fmla="*/ 301759 w 981021"/>
              <a:gd name="connsiteY0" fmla="*/ 0 h 5169529"/>
              <a:gd name="connsiteX1" fmla="*/ 292706 w 981021"/>
              <a:gd name="connsiteY1" fmla="*/ 5169529 h 5169529"/>
              <a:gd name="connsiteX2" fmla="*/ 0 w 981021"/>
              <a:gd name="connsiteY2" fmla="*/ 5169529 h 5169529"/>
              <a:gd name="connsiteX3" fmla="*/ 301759 w 981021"/>
              <a:gd name="connsiteY3" fmla="*/ 0 h 5169529"/>
              <a:gd name="connsiteX0" fmla="*/ 301759 w 918930"/>
              <a:gd name="connsiteY0" fmla="*/ 0 h 5169529"/>
              <a:gd name="connsiteX1" fmla="*/ 292706 w 918930"/>
              <a:gd name="connsiteY1" fmla="*/ 5169529 h 5169529"/>
              <a:gd name="connsiteX2" fmla="*/ 0 w 918930"/>
              <a:gd name="connsiteY2" fmla="*/ 5169529 h 5169529"/>
              <a:gd name="connsiteX3" fmla="*/ 301759 w 918930"/>
              <a:gd name="connsiteY3" fmla="*/ 0 h 5169529"/>
              <a:gd name="connsiteX0" fmla="*/ 301759 w 1078980"/>
              <a:gd name="connsiteY0" fmla="*/ 0 h 5169529"/>
              <a:gd name="connsiteX1" fmla="*/ 292706 w 1078980"/>
              <a:gd name="connsiteY1" fmla="*/ 5169529 h 5169529"/>
              <a:gd name="connsiteX2" fmla="*/ 0 w 1078980"/>
              <a:gd name="connsiteY2" fmla="*/ 5169529 h 5169529"/>
              <a:gd name="connsiteX3" fmla="*/ 301759 w 1078980"/>
              <a:gd name="connsiteY3" fmla="*/ 0 h 5169529"/>
              <a:gd name="connsiteX0" fmla="*/ 301759 w 1084328"/>
              <a:gd name="connsiteY0" fmla="*/ 0 h 5169529"/>
              <a:gd name="connsiteX1" fmla="*/ 292706 w 1084328"/>
              <a:gd name="connsiteY1" fmla="*/ 5169529 h 5169529"/>
              <a:gd name="connsiteX2" fmla="*/ 0 w 1084328"/>
              <a:gd name="connsiteY2" fmla="*/ 5169529 h 5169529"/>
              <a:gd name="connsiteX3" fmla="*/ 301759 w 1084328"/>
              <a:gd name="connsiteY3" fmla="*/ 0 h 5169529"/>
              <a:gd name="connsiteX0" fmla="*/ 301759 w 1086927"/>
              <a:gd name="connsiteY0" fmla="*/ 0 h 5169529"/>
              <a:gd name="connsiteX1" fmla="*/ 292706 w 1086927"/>
              <a:gd name="connsiteY1" fmla="*/ 5169529 h 5169529"/>
              <a:gd name="connsiteX2" fmla="*/ 0 w 1086927"/>
              <a:gd name="connsiteY2" fmla="*/ 5169529 h 5169529"/>
              <a:gd name="connsiteX3" fmla="*/ 301759 w 1086927"/>
              <a:gd name="connsiteY3" fmla="*/ 0 h 5169529"/>
              <a:gd name="connsiteX0" fmla="*/ 301759 w 1076561"/>
              <a:gd name="connsiteY0" fmla="*/ 0 h 5169529"/>
              <a:gd name="connsiteX1" fmla="*/ 292706 w 1076561"/>
              <a:gd name="connsiteY1" fmla="*/ 5169529 h 5169529"/>
              <a:gd name="connsiteX2" fmla="*/ 0 w 1076561"/>
              <a:gd name="connsiteY2" fmla="*/ 5169529 h 5169529"/>
              <a:gd name="connsiteX3" fmla="*/ 301759 w 1076561"/>
              <a:gd name="connsiteY3" fmla="*/ 0 h 5169529"/>
              <a:gd name="connsiteX0" fmla="*/ 301759 w 1094749"/>
              <a:gd name="connsiteY0" fmla="*/ 0 h 5169529"/>
              <a:gd name="connsiteX1" fmla="*/ 292706 w 1094749"/>
              <a:gd name="connsiteY1" fmla="*/ 5169529 h 5169529"/>
              <a:gd name="connsiteX2" fmla="*/ 0 w 1094749"/>
              <a:gd name="connsiteY2" fmla="*/ 5169529 h 5169529"/>
              <a:gd name="connsiteX3" fmla="*/ 301759 w 1094749"/>
              <a:gd name="connsiteY3" fmla="*/ 0 h 5169529"/>
              <a:gd name="connsiteX0" fmla="*/ 301759 w 1084328"/>
              <a:gd name="connsiteY0" fmla="*/ 0 h 5169529"/>
              <a:gd name="connsiteX1" fmla="*/ 292706 w 1084328"/>
              <a:gd name="connsiteY1" fmla="*/ 5169529 h 5169529"/>
              <a:gd name="connsiteX2" fmla="*/ 0 w 1084328"/>
              <a:gd name="connsiteY2" fmla="*/ 5169529 h 5169529"/>
              <a:gd name="connsiteX3" fmla="*/ 301759 w 1084328"/>
              <a:gd name="connsiteY3" fmla="*/ 0 h 5169529"/>
              <a:gd name="connsiteX0" fmla="*/ 301759 w 1097769"/>
              <a:gd name="connsiteY0" fmla="*/ 0 h 5169529"/>
              <a:gd name="connsiteX1" fmla="*/ 292706 w 1097769"/>
              <a:gd name="connsiteY1" fmla="*/ 5169529 h 5169529"/>
              <a:gd name="connsiteX2" fmla="*/ 0 w 1097769"/>
              <a:gd name="connsiteY2" fmla="*/ 5169529 h 5169529"/>
              <a:gd name="connsiteX3" fmla="*/ 301759 w 1097769"/>
              <a:gd name="connsiteY3" fmla="*/ 0 h 5169529"/>
              <a:gd name="connsiteX0" fmla="*/ 301759 w 1081652"/>
              <a:gd name="connsiteY0" fmla="*/ 0 h 5169529"/>
              <a:gd name="connsiteX1" fmla="*/ 292706 w 1081652"/>
              <a:gd name="connsiteY1" fmla="*/ 5169529 h 5169529"/>
              <a:gd name="connsiteX2" fmla="*/ 0 w 1081652"/>
              <a:gd name="connsiteY2" fmla="*/ 5169529 h 5169529"/>
              <a:gd name="connsiteX3" fmla="*/ 301759 w 1081652"/>
              <a:gd name="connsiteY3" fmla="*/ 0 h 5169529"/>
              <a:gd name="connsiteX0" fmla="*/ 301759 w 1049879"/>
              <a:gd name="connsiteY0" fmla="*/ 0 h 5169529"/>
              <a:gd name="connsiteX1" fmla="*/ 292706 w 1049879"/>
              <a:gd name="connsiteY1" fmla="*/ 5169529 h 5169529"/>
              <a:gd name="connsiteX2" fmla="*/ 0 w 1049879"/>
              <a:gd name="connsiteY2" fmla="*/ 5169529 h 5169529"/>
              <a:gd name="connsiteX3" fmla="*/ 301759 w 1049879"/>
              <a:gd name="connsiteY3" fmla="*/ 0 h 5169529"/>
              <a:gd name="connsiteX0" fmla="*/ 301759 w 1034244"/>
              <a:gd name="connsiteY0" fmla="*/ 0 h 5169529"/>
              <a:gd name="connsiteX1" fmla="*/ 292706 w 1034244"/>
              <a:gd name="connsiteY1" fmla="*/ 5169529 h 5169529"/>
              <a:gd name="connsiteX2" fmla="*/ 0 w 1034244"/>
              <a:gd name="connsiteY2" fmla="*/ 5169529 h 5169529"/>
              <a:gd name="connsiteX3" fmla="*/ 301759 w 1034244"/>
              <a:gd name="connsiteY3" fmla="*/ 0 h 5169529"/>
              <a:gd name="connsiteX0" fmla="*/ 301759 w 1034244"/>
              <a:gd name="connsiteY0" fmla="*/ 0 h 5169529"/>
              <a:gd name="connsiteX1" fmla="*/ 292706 w 1034244"/>
              <a:gd name="connsiteY1" fmla="*/ 5169529 h 5169529"/>
              <a:gd name="connsiteX2" fmla="*/ 0 w 1034244"/>
              <a:gd name="connsiteY2" fmla="*/ 5169529 h 5169529"/>
              <a:gd name="connsiteX3" fmla="*/ 301759 w 1034244"/>
              <a:gd name="connsiteY3" fmla="*/ 0 h 5169529"/>
              <a:gd name="connsiteX0" fmla="*/ 301759 w 1030828"/>
              <a:gd name="connsiteY0" fmla="*/ 0 h 5169529"/>
              <a:gd name="connsiteX1" fmla="*/ 285672 w 1030828"/>
              <a:gd name="connsiteY1" fmla="*/ 5169529 h 5169529"/>
              <a:gd name="connsiteX2" fmla="*/ 0 w 1030828"/>
              <a:gd name="connsiteY2" fmla="*/ 5169529 h 5169529"/>
              <a:gd name="connsiteX3" fmla="*/ 301759 w 1030828"/>
              <a:gd name="connsiteY3" fmla="*/ 0 h 5169529"/>
              <a:gd name="connsiteX0" fmla="*/ 301759 w 1046406"/>
              <a:gd name="connsiteY0" fmla="*/ 0 h 5169529"/>
              <a:gd name="connsiteX1" fmla="*/ 285672 w 1046406"/>
              <a:gd name="connsiteY1" fmla="*/ 5169529 h 5169529"/>
              <a:gd name="connsiteX2" fmla="*/ 0 w 1046406"/>
              <a:gd name="connsiteY2" fmla="*/ 5169529 h 5169529"/>
              <a:gd name="connsiteX3" fmla="*/ 301759 w 1046406"/>
              <a:gd name="connsiteY3" fmla="*/ 0 h 5169529"/>
              <a:gd name="connsiteX0" fmla="*/ 319549 w 1055493"/>
              <a:gd name="connsiteY0" fmla="*/ 0 h 5137507"/>
              <a:gd name="connsiteX1" fmla="*/ 285672 w 1055493"/>
              <a:gd name="connsiteY1" fmla="*/ 5137507 h 5137507"/>
              <a:gd name="connsiteX2" fmla="*/ 0 w 1055493"/>
              <a:gd name="connsiteY2" fmla="*/ 5137507 h 5137507"/>
              <a:gd name="connsiteX3" fmla="*/ 319549 w 1055493"/>
              <a:gd name="connsiteY3" fmla="*/ 0 h 5137507"/>
              <a:gd name="connsiteX0" fmla="*/ 319549 w 1055493"/>
              <a:gd name="connsiteY0" fmla="*/ 0 h 5155297"/>
              <a:gd name="connsiteX1" fmla="*/ 285672 w 1055493"/>
              <a:gd name="connsiteY1" fmla="*/ 5155297 h 5155297"/>
              <a:gd name="connsiteX2" fmla="*/ 0 w 1055493"/>
              <a:gd name="connsiteY2" fmla="*/ 5155297 h 5155297"/>
              <a:gd name="connsiteX3" fmla="*/ 319549 w 1055493"/>
              <a:gd name="connsiteY3" fmla="*/ 0 h 5155297"/>
              <a:gd name="connsiteX0" fmla="*/ 319549 w 1054135"/>
              <a:gd name="connsiteY0" fmla="*/ 0 h 5155297"/>
              <a:gd name="connsiteX1" fmla="*/ 285672 w 1054135"/>
              <a:gd name="connsiteY1" fmla="*/ 5155297 h 5155297"/>
              <a:gd name="connsiteX2" fmla="*/ 0 w 1054135"/>
              <a:gd name="connsiteY2" fmla="*/ 5155297 h 5155297"/>
              <a:gd name="connsiteX3" fmla="*/ 319549 w 1054135"/>
              <a:gd name="connsiteY3" fmla="*/ 0 h 5155297"/>
              <a:gd name="connsiteX0" fmla="*/ 319549 w 1052777"/>
              <a:gd name="connsiteY0" fmla="*/ 0 h 5155297"/>
              <a:gd name="connsiteX1" fmla="*/ 285672 w 1052777"/>
              <a:gd name="connsiteY1" fmla="*/ 5155297 h 5155297"/>
              <a:gd name="connsiteX2" fmla="*/ 0 w 1052777"/>
              <a:gd name="connsiteY2" fmla="*/ 5155297 h 5155297"/>
              <a:gd name="connsiteX3" fmla="*/ 319549 w 1052777"/>
              <a:gd name="connsiteY3" fmla="*/ 0 h 5155297"/>
              <a:gd name="connsiteX0" fmla="*/ 319549 w 1052777"/>
              <a:gd name="connsiteY0" fmla="*/ 0 h 5155297"/>
              <a:gd name="connsiteX1" fmla="*/ 285672 w 1052777"/>
              <a:gd name="connsiteY1" fmla="*/ 5155297 h 5155297"/>
              <a:gd name="connsiteX2" fmla="*/ 0 w 1052777"/>
              <a:gd name="connsiteY2" fmla="*/ 5155297 h 5155297"/>
              <a:gd name="connsiteX3" fmla="*/ 319549 w 1052777"/>
              <a:gd name="connsiteY3" fmla="*/ 0 h 5155297"/>
              <a:gd name="connsiteX0" fmla="*/ 319549 w 1052777"/>
              <a:gd name="connsiteY0" fmla="*/ 0 h 5155297"/>
              <a:gd name="connsiteX1" fmla="*/ 285672 w 1052777"/>
              <a:gd name="connsiteY1" fmla="*/ 5155297 h 5155297"/>
              <a:gd name="connsiteX2" fmla="*/ 0 w 1052777"/>
              <a:gd name="connsiteY2" fmla="*/ 5155297 h 5155297"/>
              <a:gd name="connsiteX3" fmla="*/ 319549 w 1052777"/>
              <a:gd name="connsiteY3" fmla="*/ 0 h 5155297"/>
              <a:gd name="connsiteX0" fmla="*/ 319549 w 1052777"/>
              <a:gd name="connsiteY0" fmla="*/ 0 h 5155297"/>
              <a:gd name="connsiteX1" fmla="*/ 285672 w 1052777"/>
              <a:gd name="connsiteY1" fmla="*/ 5155297 h 5155297"/>
              <a:gd name="connsiteX2" fmla="*/ 0 w 1052777"/>
              <a:gd name="connsiteY2" fmla="*/ 5155297 h 5155297"/>
              <a:gd name="connsiteX3" fmla="*/ 319549 w 1052777"/>
              <a:gd name="connsiteY3" fmla="*/ 0 h 5155297"/>
              <a:gd name="connsiteX0" fmla="*/ 319549 w 1037922"/>
              <a:gd name="connsiteY0" fmla="*/ 0 h 5155297"/>
              <a:gd name="connsiteX1" fmla="*/ 285672 w 1037922"/>
              <a:gd name="connsiteY1" fmla="*/ 5155297 h 5155297"/>
              <a:gd name="connsiteX2" fmla="*/ 0 w 1037922"/>
              <a:gd name="connsiteY2" fmla="*/ 5155297 h 5155297"/>
              <a:gd name="connsiteX3" fmla="*/ 319549 w 1037922"/>
              <a:gd name="connsiteY3" fmla="*/ 0 h 5155297"/>
              <a:gd name="connsiteX0" fmla="*/ 319549 w 1037922"/>
              <a:gd name="connsiteY0" fmla="*/ 0 h 5155297"/>
              <a:gd name="connsiteX1" fmla="*/ 285672 w 1037922"/>
              <a:gd name="connsiteY1" fmla="*/ 5155297 h 5155297"/>
              <a:gd name="connsiteX2" fmla="*/ 0 w 1037922"/>
              <a:gd name="connsiteY2" fmla="*/ 5155297 h 5155297"/>
              <a:gd name="connsiteX3" fmla="*/ 319549 w 1037922"/>
              <a:gd name="connsiteY3" fmla="*/ 0 h 5155297"/>
              <a:gd name="connsiteX0" fmla="*/ 319549 w 1037922"/>
              <a:gd name="connsiteY0" fmla="*/ 0 h 5155297"/>
              <a:gd name="connsiteX1" fmla="*/ 285672 w 1037922"/>
              <a:gd name="connsiteY1" fmla="*/ 5155297 h 5155297"/>
              <a:gd name="connsiteX2" fmla="*/ 0 w 1037922"/>
              <a:gd name="connsiteY2" fmla="*/ 5155297 h 5155297"/>
              <a:gd name="connsiteX3" fmla="*/ 319549 w 1037922"/>
              <a:gd name="connsiteY3" fmla="*/ 0 h 5155297"/>
              <a:gd name="connsiteX0" fmla="*/ 314686 w 1035467"/>
              <a:gd name="connsiteY0" fmla="*/ 0 h 5160160"/>
              <a:gd name="connsiteX1" fmla="*/ 285672 w 1035467"/>
              <a:gd name="connsiteY1" fmla="*/ 5160160 h 5160160"/>
              <a:gd name="connsiteX2" fmla="*/ 0 w 1035467"/>
              <a:gd name="connsiteY2" fmla="*/ 5160160 h 5160160"/>
              <a:gd name="connsiteX3" fmla="*/ 314686 w 1035467"/>
              <a:gd name="connsiteY3" fmla="*/ 0 h 5160160"/>
              <a:gd name="connsiteX0" fmla="*/ 314686 w 1042817"/>
              <a:gd name="connsiteY0" fmla="*/ 0 h 5160160"/>
              <a:gd name="connsiteX1" fmla="*/ 285672 w 1042817"/>
              <a:gd name="connsiteY1" fmla="*/ 5160160 h 5160160"/>
              <a:gd name="connsiteX2" fmla="*/ 0 w 1042817"/>
              <a:gd name="connsiteY2" fmla="*/ 5160160 h 5160160"/>
              <a:gd name="connsiteX3" fmla="*/ 314686 w 1042817"/>
              <a:gd name="connsiteY3" fmla="*/ 0 h 5160160"/>
              <a:gd name="connsiteX0" fmla="*/ 291826 w 1031317"/>
              <a:gd name="connsiteY0" fmla="*/ 0 h 5153629"/>
              <a:gd name="connsiteX1" fmla="*/ 285672 w 1031317"/>
              <a:gd name="connsiteY1" fmla="*/ 5153629 h 5153629"/>
              <a:gd name="connsiteX2" fmla="*/ 0 w 1031317"/>
              <a:gd name="connsiteY2" fmla="*/ 5153629 h 5153629"/>
              <a:gd name="connsiteX3" fmla="*/ 291826 w 1031317"/>
              <a:gd name="connsiteY3" fmla="*/ 0 h 5153629"/>
              <a:gd name="connsiteX0" fmla="*/ 291826 w 1067180"/>
              <a:gd name="connsiteY0" fmla="*/ 0 h 5153629"/>
              <a:gd name="connsiteX1" fmla="*/ 285672 w 1067180"/>
              <a:gd name="connsiteY1" fmla="*/ 5153629 h 5153629"/>
              <a:gd name="connsiteX2" fmla="*/ 0 w 1067180"/>
              <a:gd name="connsiteY2" fmla="*/ 5153629 h 5153629"/>
              <a:gd name="connsiteX3" fmla="*/ 291826 w 1067180"/>
              <a:gd name="connsiteY3" fmla="*/ 0 h 5153629"/>
              <a:gd name="connsiteX0" fmla="*/ 291826 w 1067180"/>
              <a:gd name="connsiteY0" fmla="*/ 0 h 5153629"/>
              <a:gd name="connsiteX1" fmla="*/ 285672 w 1067180"/>
              <a:gd name="connsiteY1" fmla="*/ 5153629 h 5153629"/>
              <a:gd name="connsiteX2" fmla="*/ 0 w 1067180"/>
              <a:gd name="connsiteY2" fmla="*/ 5153629 h 5153629"/>
              <a:gd name="connsiteX3" fmla="*/ 291826 w 1067180"/>
              <a:gd name="connsiteY3" fmla="*/ 0 h 5153629"/>
              <a:gd name="connsiteX0" fmla="*/ 288560 w 1065497"/>
              <a:gd name="connsiteY0" fmla="*/ 0 h 5147098"/>
              <a:gd name="connsiteX1" fmla="*/ 285672 w 1065497"/>
              <a:gd name="connsiteY1" fmla="*/ 5147098 h 5147098"/>
              <a:gd name="connsiteX2" fmla="*/ 0 w 1065497"/>
              <a:gd name="connsiteY2" fmla="*/ 5147098 h 5147098"/>
              <a:gd name="connsiteX3" fmla="*/ 288560 w 1065497"/>
              <a:gd name="connsiteY3" fmla="*/ 0 h 5147098"/>
              <a:gd name="connsiteX0" fmla="*/ 288560 w 1096906"/>
              <a:gd name="connsiteY0" fmla="*/ 0 h 5147098"/>
              <a:gd name="connsiteX1" fmla="*/ 285672 w 1096906"/>
              <a:gd name="connsiteY1" fmla="*/ 5147098 h 5147098"/>
              <a:gd name="connsiteX2" fmla="*/ 0 w 1096906"/>
              <a:gd name="connsiteY2" fmla="*/ 5147098 h 5147098"/>
              <a:gd name="connsiteX3" fmla="*/ 288560 w 1096906"/>
              <a:gd name="connsiteY3" fmla="*/ 0 h 5147098"/>
              <a:gd name="connsiteX0" fmla="*/ 288560 w 1096906"/>
              <a:gd name="connsiteY0" fmla="*/ 0 h 5147098"/>
              <a:gd name="connsiteX1" fmla="*/ 285672 w 1096906"/>
              <a:gd name="connsiteY1" fmla="*/ 5147098 h 5147098"/>
              <a:gd name="connsiteX2" fmla="*/ 0 w 1096906"/>
              <a:gd name="connsiteY2" fmla="*/ 5147098 h 5147098"/>
              <a:gd name="connsiteX3" fmla="*/ 288560 w 1096906"/>
              <a:gd name="connsiteY3" fmla="*/ 0 h 5147098"/>
              <a:gd name="connsiteX0" fmla="*/ 204061 w 1053504"/>
              <a:gd name="connsiteY0" fmla="*/ 0 h 5147098"/>
              <a:gd name="connsiteX1" fmla="*/ 285672 w 1053504"/>
              <a:gd name="connsiteY1" fmla="*/ 5147098 h 5147098"/>
              <a:gd name="connsiteX2" fmla="*/ 0 w 1053504"/>
              <a:gd name="connsiteY2" fmla="*/ 5147098 h 5147098"/>
              <a:gd name="connsiteX3" fmla="*/ 204061 w 1053504"/>
              <a:gd name="connsiteY3" fmla="*/ 0 h 5147098"/>
              <a:gd name="connsiteX0" fmla="*/ 242161 w 1091604"/>
              <a:gd name="connsiteY0" fmla="*/ 0 h 5147098"/>
              <a:gd name="connsiteX1" fmla="*/ 323772 w 1091604"/>
              <a:gd name="connsiteY1" fmla="*/ 5147098 h 5147098"/>
              <a:gd name="connsiteX2" fmla="*/ 0 w 1091604"/>
              <a:gd name="connsiteY2" fmla="*/ 5147098 h 5147098"/>
              <a:gd name="connsiteX3" fmla="*/ 242161 w 1091604"/>
              <a:gd name="connsiteY3" fmla="*/ 0 h 5147098"/>
              <a:gd name="connsiteX0" fmla="*/ 242161 w 1091604"/>
              <a:gd name="connsiteY0" fmla="*/ 0 h 5147098"/>
              <a:gd name="connsiteX1" fmla="*/ 323772 w 1091604"/>
              <a:gd name="connsiteY1" fmla="*/ 5147098 h 5147098"/>
              <a:gd name="connsiteX2" fmla="*/ 0 w 1091604"/>
              <a:gd name="connsiteY2" fmla="*/ 5147098 h 5147098"/>
              <a:gd name="connsiteX3" fmla="*/ 242161 w 1091604"/>
              <a:gd name="connsiteY3" fmla="*/ 0 h 5147098"/>
              <a:gd name="connsiteX0" fmla="*/ 242161 w 1091604"/>
              <a:gd name="connsiteY0" fmla="*/ 0 h 5147098"/>
              <a:gd name="connsiteX1" fmla="*/ 323772 w 1091604"/>
              <a:gd name="connsiteY1" fmla="*/ 5147098 h 5147098"/>
              <a:gd name="connsiteX2" fmla="*/ 0 w 1091604"/>
              <a:gd name="connsiteY2" fmla="*/ 5147098 h 5147098"/>
              <a:gd name="connsiteX3" fmla="*/ 242161 w 1091604"/>
              <a:gd name="connsiteY3" fmla="*/ 0 h 5147098"/>
              <a:gd name="connsiteX0" fmla="*/ 346963 w 1145801"/>
              <a:gd name="connsiteY0" fmla="*/ 0 h 5154958"/>
              <a:gd name="connsiteX1" fmla="*/ 323772 w 1145801"/>
              <a:gd name="connsiteY1" fmla="*/ 5154958 h 5154958"/>
              <a:gd name="connsiteX2" fmla="*/ 0 w 1145801"/>
              <a:gd name="connsiteY2" fmla="*/ 5154958 h 5154958"/>
              <a:gd name="connsiteX3" fmla="*/ 346963 w 1145801"/>
              <a:gd name="connsiteY3" fmla="*/ 0 h 5154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5801" h="5154958">
                <a:moveTo>
                  <a:pt x="346963" y="0"/>
                </a:moveTo>
                <a:cubicBezTo>
                  <a:pt x="1503833" y="1879282"/>
                  <a:pt x="1323265" y="3584062"/>
                  <a:pt x="323772" y="5154958"/>
                </a:cubicBezTo>
                <a:lnTo>
                  <a:pt x="0" y="5154958"/>
                </a:lnTo>
                <a:cubicBezTo>
                  <a:pt x="1140463" y="3599315"/>
                  <a:pt x="1290903" y="1893588"/>
                  <a:pt x="34696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875712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63097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ru-RU" altLang="ko-KR" dirty="0"/>
              <a:t>Заголовок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59787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ru-RU" altLang="ko-KR" dirty="0"/>
              <a:t>подзаголовок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31290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ru-RU" altLang="ko-KR" dirty="0"/>
              <a:t>Заголовок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ru-RU" altLang="ko-KR" dirty="0"/>
              <a:t>подзаголовок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2509189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sic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2" y="0"/>
            <a:ext cx="7886599" cy="5151451"/>
          </a:xfrm>
          <a:custGeom>
            <a:avLst/>
            <a:gdLst>
              <a:gd name="connsiteX0" fmla="*/ 0 w 8244408"/>
              <a:gd name="connsiteY0" fmla="*/ 0 h 5143500"/>
              <a:gd name="connsiteX1" fmla="*/ 8244408 w 8244408"/>
              <a:gd name="connsiteY1" fmla="*/ 0 h 5143500"/>
              <a:gd name="connsiteX2" fmla="*/ 8244408 w 8244408"/>
              <a:gd name="connsiteY2" fmla="*/ 5143500 h 5143500"/>
              <a:gd name="connsiteX3" fmla="*/ 0 w 8244408"/>
              <a:gd name="connsiteY3" fmla="*/ 5143500 h 5143500"/>
              <a:gd name="connsiteX4" fmla="*/ 0 w 8244408"/>
              <a:gd name="connsiteY4" fmla="*/ 0 h 5143500"/>
              <a:gd name="connsiteX0" fmla="*/ 0 w 8244408"/>
              <a:gd name="connsiteY0" fmla="*/ 0 h 5143500"/>
              <a:gd name="connsiteX1" fmla="*/ 5779504 w 8244408"/>
              <a:gd name="connsiteY1" fmla="*/ 0 h 5143500"/>
              <a:gd name="connsiteX2" fmla="*/ 8244408 w 8244408"/>
              <a:gd name="connsiteY2" fmla="*/ 5143500 h 5143500"/>
              <a:gd name="connsiteX3" fmla="*/ 0 w 8244408"/>
              <a:gd name="connsiteY3" fmla="*/ 5143500 h 5143500"/>
              <a:gd name="connsiteX4" fmla="*/ 0 w 8244408"/>
              <a:gd name="connsiteY4" fmla="*/ 0 h 5143500"/>
              <a:gd name="connsiteX0" fmla="*/ 0 w 8069479"/>
              <a:gd name="connsiteY0" fmla="*/ 0 h 5143500"/>
              <a:gd name="connsiteX1" fmla="*/ 5779504 w 8069479"/>
              <a:gd name="connsiteY1" fmla="*/ 0 h 5143500"/>
              <a:gd name="connsiteX2" fmla="*/ 8069479 w 8069479"/>
              <a:gd name="connsiteY2" fmla="*/ 5143500 h 5143500"/>
              <a:gd name="connsiteX3" fmla="*/ 0 w 8069479"/>
              <a:gd name="connsiteY3" fmla="*/ 5143500 h 5143500"/>
              <a:gd name="connsiteX4" fmla="*/ 0 w 8069479"/>
              <a:gd name="connsiteY4" fmla="*/ 0 h 5143500"/>
              <a:gd name="connsiteX0" fmla="*/ 0 w 8013820"/>
              <a:gd name="connsiteY0" fmla="*/ 0 h 5143500"/>
              <a:gd name="connsiteX1" fmla="*/ 5779504 w 8013820"/>
              <a:gd name="connsiteY1" fmla="*/ 0 h 5143500"/>
              <a:gd name="connsiteX2" fmla="*/ 8013820 w 8013820"/>
              <a:gd name="connsiteY2" fmla="*/ 5143500 h 5143500"/>
              <a:gd name="connsiteX3" fmla="*/ 0 w 8013820"/>
              <a:gd name="connsiteY3" fmla="*/ 5143500 h 5143500"/>
              <a:gd name="connsiteX4" fmla="*/ 0 w 8013820"/>
              <a:gd name="connsiteY4" fmla="*/ 0 h 5143500"/>
              <a:gd name="connsiteX0" fmla="*/ 0 w 7966112"/>
              <a:gd name="connsiteY0" fmla="*/ 0 h 5143500"/>
              <a:gd name="connsiteX1" fmla="*/ 5779504 w 7966112"/>
              <a:gd name="connsiteY1" fmla="*/ 0 h 5143500"/>
              <a:gd name="connsiteX2" fmla="*/ 7966112 w 7966112"/>
              <a:gd name="connsiteY2" fmla="*/ 5143500 h 5143500"/>
              <a:gd name="connsiteX3" fmla="*/ 0 w 7966112"/>
              <a:gd name="connsiteY3" fmla="*/ 5143500 h 5143500"/>
              <a:gd name="connsiteX4" fmla="*/ 0 w 7966112"/>
              <a:gd name="connsiteY4" fmla="*/ 0 h 5143500"/>
              <a:gd name="connsiteX0" fmla="*/ 0 w 7942258"/>
              <a:gd name="connsiteY0" fmla="*/ 0 h 5143500"/>
              <a:gd name="connsiteX1" fmla="*/ 5779504 w 7942258"/>
              <a:gd name="connsiteY1" fmla="*/ 0 h 5143500"/>
              <a:gd name="connsiteX2" fmla="*/ 7942258 w 7942258"/>
              <a:gd name="connsiteY2" fmla="*/ 5143500 h 5143500"/>
              <a:gd name="connsiteX3" fmla="*/ 0 w 7942258"/>
              <a:gd name="connsiteY3" fmla="*/ 5143500 h 5143500"/>
              <a:gd name="connsiteX4" fmla="*/ 0 w 7942258"/>
              <a:gd name="connsiteY4" fmla="*/ 0 h 5143500"/>
              <a:gd name="connsiteX0" fmla="*/ 0 w 7886599"/>
              <a:gd name="connsiteY0" fmla="*/ 0 h 5151451"/>
              <a:gd name="connsiteX1" fmla="*/ 5779504 w 7886599"/>
              <a:gd name="connsiteY1" fmla="*/ 0 h 5151451"/>
              <a:gd name="connsiteX2" fmla="*/ 7886599 w 7886599"/>
              <a:gd name="connsiteY2" fmla="*/ 5151451 h 5151451"/>
              <a:gd name="connsiteX3" fmla="*/ 0 w 7886599"/>
              <a:gd name="connsiteY3" fmla="*/ 5143500 h 5151451"/>
              <a:gd name="connsiteX4" fmla="*/ 0 w 7886599"/>
              <a:gd name="connsiteY4" fmla="*/ 0 h 5151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6599" h="5151451">
                <a:moveTo>
                  <a:pt x="0" y="0"/>
                </a:moveTo>
                <a:lnTo>
                  <a:pt x="5779504" y="0"/>
                </a:lnTo>
                <a:lnTo>
                  <a:pt x="7886599" y="5151451"/>
                </a:ln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123478"/>
            <a:ext cx="867645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ru-RU" altLang="ko-KR" dirty="0"/>
              <a:t>Заголовок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699542"/>
            <a:ext cx="867645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ru-RU" altLang="ko-KR" dirty="0"/>
              <a:t>подзаголовок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1642729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Images and Contents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75323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ru-RU" altLang="ko-KR" dirty="0"/>
              <a:t>Заголовок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51387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ru-RU" altLang="ko-KR" dirty="0"/>
              <a:t>подзаголовок</a:t>
            </a:r>
            <a:endParaRPr lang="en-US" altLang="ko-KR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49246" y="1275606"/>
            <a:ext cx="1648869" cy="164886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1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altLang="ko-KR" dirty="0"/>
              <a:t>Ваша иллюстрация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720790" y="1275606"/>
            <a:ext cx="1648869" cy="164886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4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altLang="ko-KR" dirty="0"/>
              <a:t>Ваша иллюстрация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792334" y="1275606"/>
            <a:ext cx="1648869" cy="164886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1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altLang="ko-KR" dirty="0"/>
              <a:t>Ваша иллюстрация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863879" y="1275606"/>
            <a:ext cx="1648869" cy="164886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4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altLang="ko-KR" dirty="0"/>
              <a:t>Ваша иллюстрация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11494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6" Type="http://schemas.openxmlformats.org/officeDocument/2006/relationships/slideLayout" Target="../slideLayouts/slideLayout20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2" r:id="rId3"/>
    <p:sldLayoutId id="2147483673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2" r:id="rId2"/>
    <p:sldLayoutId id="2147483660" r:id="rId3"/>
    <p:sldLayoutId id="2147483661" r:id="rId4"/>
    <p:sldLayoutId id="2147483670" r:id="rId5"/>
    <p:sldLayoutId id="2147483655" r:id="rId6"/>
    <p:sldLayoutId id="2147483662" r:id="rId7"/>
    <p:sldLayoutId id="2147483663" r:id="rId8"/>
    <p:sldLayoutId id="2147483664" r:id="rId9"/>
    <p:sldLayoutId id="2147483665" r:id="rId10"/>
    <p:sldLayoutId id="2147483667" r:id="rId11"/>
    <p:sldLayoutId id="2147483666" r:id="rId12"/>
    <p:sldLayoutId id="2147483668" r:id="rId13"/>
    <p:sldLayoutId id="2147483671" r:id="rId14"/>
    <p:sldLayoutId id="2147483669" r:id="rId15"/>
    <p:sldLayoutId id="2147483656" r:id="rId16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svg"/><Relationship Id="rId7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5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ru-RU" altLang="ko-KR" dirty="0">
                <a:ea typeface="맑은 고딕" pitchFamily="50" charset="-127"/>
              </a:rPr>
              <a:t>РАЗВИТИЯ МЫШЛЕНИЯ</a:t>
            </a:r>
            <a:endParaRPr lang="en-US" altLang="ko-K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ru-RU" altLang="ko-KR" dirty="0"/>
              <a:t>НОВЫЕ УСЛОВИЯ И СПОСОБЫ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297184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95536" y="3436744"/>
            <a:ext cx="8748464" cy="576063"/>
          </a:xfrm>
        </p:spPr>
        <p:txBody>
          <a:bodyPr/>
          <a:lstStyle/>
          <a:p>
            <a:r>
              <a:rPr lang="ru-RU" altLang="ko-KR" sz="2400" dirty="0" smtClean="0">
                <a:solidFill>
                  <a:schemeClr val="accent1"/>
                </a:solidFill>
              </a:rPr>
              <a:t>Педагогическое наставничество</a:t>
            </a:r>
          </a:p>
          <a:p>
            <a:pPr algn="l"/>
            <a:r>
              <a:rPr lang="ru-RU" sz="2400" dirty="0" smtClean="0">
                <a:solidFill>
                  <a:schemeClr val="accent1"/>
                </a:solidFill>
              </a:rPr>
              <a:t>«Молодые педагоги: пространство возможностей»</a:t>
            </a:r>
            <a:endParaRPr lang="ko-KR" altLang="en-US" sz="2400" dirty="0">
              <a:solidFill>
                <a:schemeClr val="accen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5536" y="4299942"/>
            <a:ext cx="8748464" cy="288032"/>
          </a:xfrm>
        </p:spPr>
        <p:txBody>
          <a:bodyPr/>
          <a:lstStyle/>
          <a:p>
            <a:pPr lvl="0"/>
            <a:r>
              <a:rPr lang="ru-RU" b="1" dirty="0" smtClean="0"/>
              <a:t>Круглый стол «Развитие педагогического мышления в практиках наставничества»</a:t>
            </a:r>
            <a:endParaRPr lang="en-US" altLang="ko-KR" dirty="0"/>
          </a:p>
        </p:txBody>
      </p:sp>
      <p:pic>
        <p:nvPicPr>
          <p:cNvPr id="8" name="Picture 3" descr="C:\Users\User\Desktop\02.11 Семинар для учителей по ВПР\photo_5339429327672036762_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23478"/>
            <a:ext cx="2160240" cy="288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6145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23478"/>
            <a:ext cx="9144000" cy="924477"/>
          </a:xfrm>
        </p:spPr>
        <p:txBody>
          <a:bodyPr anchor="t"/>
          <a:lstStyle/>
          <a:p>
            <a:pPr algn="l"/>
            <a:r>
              <a:rPr lang="ru-RU" sz="2800" b="1" cap="al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Основные субъекты </a:t>
            </a:r>
          </a:p>
          <a:p>
            <a:pPr algn="l"/>
            <a:r>
              <a:rPr lang="ru-RU" sz="2800" b="1" cap="al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Педагогического наставничества</a:t>
            </a:r>
            <a:endParaRPr lang="ru-RU" sz="2800" dirty="0" smtClean="0"/>
          </a:p>
          <a:p>
            <a:pPr algn="l"/>
            <a:endParaRPr lang="ko-KR" altLang="en-US" dirty="0"/>
          </a:p>
        </p:txBody>
      </p:sp>
      <p:sp>
        <p:nvSpPr>
          <p:cNvPr id="7" name="Oval 7"/>
          <p:cNvSpPr/>
          <p:nvPr/>
        </p:nvSpPr>
        <p:spPr>
          <a:xfrm>
            <a:off x="7534229" y="1821368"/>
            <a:ext cx="412245" cy="41224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Rectangle 9"/>
          <p:cNvSpPr/>
          <p:nvPr/>
        </p:nvSpPr>
        <p:spPr>
          <a:xfrm>
            <a:off x="899592" y="3651870"/>
            <a:ext cx="387977" cy="363180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Овал 14">
            <a:extLst>
              <a:ext uri="{FF2B5EF4-FFF2-40B4-BE49-F238E27FC236}">
                <a16:creationId xmlns="" xmlns:a16="http://schemas.microsoft.com/office/drawing/2014/main" id="{59142D68-21CB-4371-BDE0-85AF700B61F6}"/>
              </a:ext>
            </a:extLst>
          </p:cNvPr>
          <p:cNvSpPr/>
          <p:nvPr/>
        </p:nvSpPr>
        <p:spPr>
          <a:xfrm>
            <a:off x="3203848" y="1491630"/>
            <a:ext cx="2376263" cy="1728192"/>
          </a:xfrm>
          <a:prstGeom prst="ellipse">
            <a:avLst/>
          </a:prstGeom>
          <a:solidFill>
            <a:srgbClr val="1B587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170">
              <a:spcAft>
                <a:spcPts val="400"/>
              </a:spcAft>
              <a:defRPr/>
            </a:pPr>
            <a:r>
              <a:rPr lang="ru-RU" sz="1400" b="1" u="sng" kern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</a:t>
            </a:r>
            <a:endParaRPr lang="ru-RU" sz="1400" b="1" u="sng" kern="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219170">
              <a:spcAft>
                <a:spcPts val="400"/>
              </a:spcAft>
              <a:defRPr/>
            </a:pPr>
            <a:r>
              <a:rPr lang="ru-RU" sz="1400" b="1" u="sng" kern="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молодого педагога</a:t>
            </a:r>
          </a:p>
          <a:p>
            <a:pPr algn="ctr" defTabSz="1219170">
              <a:spcAft>
                <a:spcPts val="400"/>
              </a:spcAft>
              <a:defRPr/>
            </a:pPr>
            <a:r>
              <a:rPr lang="ru-RU" sz="1400" b="1" kern="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Персонализированная </a:t>
            </a:r>
            <a:r>
              <a:rPr lang="ru-RU" sz="1400" b="1" kern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endParaRPr lang="ru-RU" sz="1400" b="1" kern="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219170">
              <a:spcAft>
                <a:spcPts val="400"/>
              </a:spcAft>
              <a:defRPr/>
            </a:pPr>
            <a:r>
              <a:rPr lang="ru-RU" sz="1400" b="1" kern="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наставничества </a:t>
            </a:r>
            <a:endParaRPr lang="ru-RU" sz="1400" b="1" kern="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Овал 17">
            <a:extLst>
              <a:ext uri="{FF2B5EF4-FFF2-40B4-BE49-F238E27FC236}">
                <a16:creationId xmlns="" xmlns:a16="http://schemas.microsoft.com/office/drawing/2014/main" id="{5496D36E-AA89-4A03-8F79-B777CDFB4B70}"/>
              </a:ext>
            </a:extLst>
          </p:cNvPr>
          <p:cNvSpPr/>
          <p:nvPr/>
        </p:nvSpPr>
        <p:spPr>
          <a:xfrm>
            <a:off x="539552" y="1419622"/>
            <a:ext cx="2304256" cy="2016224"/>
          </a:xfrm>
          <a:prstGeom prst="ellipse">
            <a:avLst/>
          </a:prstGeom>
          <a:solidFill>
            <a:srgbClr val="F07F0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ru-RU" kern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69F5F98F-CC53-427C-AEB8-8B108F3A56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/>
        </p:blipFill>
        <p:spPr>
          <a:xfrm>
            <a:off x="1403648" y="1635646"/>
            <a:ext cx="617951" cy="565474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11560" y="2283718"/>
            <a:ext cx="17634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219170"/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Наставляемый</a:t>
            </a: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xmlns="" id="{E1081748-0063-4E05-A6BF-5FCAA6BA4C09}"/>
              </a:ext>
            </a:extLst>
          </p:cNvPr>
          <p:cNvSpPr/>
          <p:nvPr/>
        </p:nvSpPr>
        <p:spPr>
          <a:xfrm>
            <a:off x="2339753" y="1851670"/>
            <a:ext cx="1152128" cy="864096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ru-RU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Равнобедренный треугольник 12">
            <a:extLst>
              <a:ext uri="{FF2B5EF4-FFF2-40B4-BE49-F238E27FC236}">
                <a16:creationId xmlns:a16="http://schemas.microsoft.com/office/drawing/2014/main" xmlns="" id="{5DF37821-3231-4541-90C5-2414FA906685}"/>
              </a:ext>
            </a:extLst>
          </p:cNvPr>
          <p:cNvSpPr/>
          <p:nvPr/>
        </p:nvSpPr>
        <p:spPr>
          <a:xfrm rot="16200000">
            <a:off x="2545854" y="2077616"/>
            <a:ext cx="593922" cy="430062"/>
          </a:xfrm>
          <a:prstGeom prst="triangle">
            <a:avLst/>
          </a:prstGeom>
          <a:solidFill>
            <a:srgbClr val="1B587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ru-RU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xmlns="" id="{98E2F829-B33E-4B85-BCF8-101F14EA1CFC}"/>
              </a:ext>
            </a:extLst>
          </p:cNvPr>
          <p:cNvSpPr/>
          <p:nvPr/>
        </p:nvSpPr>
        <p:spPr>
          <a:xfrm>
            <a:off x="6012160" y="1419622"/>
            <a:ext cx="2304256" cy="2016224"/>
          </a:xfrm>
          <a:prstGeom prst="ellipse">
            <a:avLst/>
          </a:prstGeom>
          <a:solidFill>
            <a:srgbClr val="9F293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ru-RU" b="1" kern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</a:t>
            </a: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E6E6E9DF-E665-4E62-96BF-791BFBAF86D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/>
        </p:blipFill>
        <p:spPr>
          <a:xfrm>
            <a:off x="6948264" y="1707654"/>
            <a:ext cx="615337" cy="615337"/>
          </a:xfrm>
          <a:prstGeom prst="rect">
            <a:avLst/>
          </a:prstGeom>
        </p:spPr>
      </p:pic>
      <p:sp>
        <p:nvSpPr>
          <p:cNvPr id="19" name="Овал 18">
            <a:extLst>
              <a:ext uri="{FF2B5EF4-FFF2-40B4-BE49-F238E27FC236}">
                <a16:creationId xmlns:a16="http://schemas.microsoft.com/office/drawing/2014/main" xmlns="" id="{20DE24B7-DD08-44CA-A32F-E719FEC42D57}"/>
              </a:ext>
            </a:extLst>
          </p:cNvPr>
          <p:cNvSpPr/>
          <p:nvPr/>
        </p:nvSpPr>
        <p:spPr>
          <a:xfrm>
            <a:off x="5148065" y="1779662"/>
            <a:ext cx="1152128" cy="864096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ru-RU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Равнобедренный треугольник 19">
            <a:extLst>
              <a:ext uri="{FF2B5EF4-FFF2-40B4-BE49-F238E27FC236}">
                <a16:creationId xmlns:a16="http://schemas.microsoft.com/office/drawing/2014/main" xmlns="" id="{912405FF-58BB-4DB7-83A5-A63462D662A3}"/>
              </a:ext>
            </a:extLst>
          </p:cNvPr>
          <p:cNvSpPr/>
          <p:nvPr/>
        </p:nvSpPr>
        <p:spPr>
          <a:xfrm rot="5400000">
            <a:off x="5615123" y="1960677"/>
            <a:ext cx="576064" cy="502070"/>
          </a:xfrm>
          <a:prstGeom prst="triangle">
            <a:avLst/>
          </a:prstGeom>
          <a:solidFill>
            <a:srgbClr val="1B587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ru-RU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xmlns="" id="{59142D68-21CB-4371-BDE0-85AF700B61F6}"/>
              </a:ext>
            </a:extLst>
          </p:cNvPr>
          <p:cNvSpPr/>
          <p:nvPr/>
        </p:nvSpPr>
        <p:spPr>
          <a:xfrm>
            <a:off x="3419872" y="3363838"/>
            <a:ext cx="1932222" cy="1584176"/>
          </a:xfrm>
          <a:prstGeom prst="ellipse">
            <a:avLst/>
          </a:prstGeom>
          <a:solidFill>
            <a:srgbClr val="4E8542"/>
          </a:solidFill>
          <a:ln>
            <a:noFill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ru-RU" b="1" kern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Куратор</a:t>
            </a:r>
          </a:p>
        </p:txBody>
      </p:sp>
      <p:grpSp>
        <p:nvGrpSpPr>
          <p:cNvPr id="22" name="Группа 31"/>
          <p:cNvGrpSpPr/>
          <p:nvPr/>
        </p:nvGrpSpPr>
        <p:grpSpPr>
          <a:xfrm rot="5400000">
            <a:off x="3995936" y="3003798"/>
            <a:ext cx="792088" cy="936104"/>
            <a:chOff x="7072845" y="2234944"/>
            <a:chExt cx="1286315" cy="1083162"/>
          </a:xfrm>
        </p:grpSpPr>
        <p:sp>
          <p:nvSpPr>
            <p:cNvPr id="23" name="Овал 22">
              <a:extLst>
                <a:ext uri="{FF2B5EF4-FFF2-40B4-BE49-F238E27FC236}">
                  <a16:creationId xmlns:a16="http://schemas.microsoft.com/office/drawing/2014/main" xmlns="" id="{20DE24B7-DD08-44CA-A32F-E719FEC42D57}"/>
                </a:ext>
              </a:extLst>
            </p:cNvPr>
            <p:cNvSpPr/>
            <p:nvPr/>
          </p:nvSpPr>
          <p:spPr>
            <a:xfrm>
              <a:off x="7072845" y="2234944"/>
              <a:ext cx="1286315" cy="1083162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ru-RU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4" name="Равнобедренный треугольник 23">
              <a:extLst>
                <a:ext uri="{FF2B5EF4-FFF2-40B4-BE49-F238E27FC236}">
                  <a16:creationId xmlns:a16="http://schemas.microsoft.com/office/drawing/2014/main" xmlns="" id="{912405FF-58BB-4DB7-83A5-A63462D662A3}"/>
                </a:ext>
              </a:extLst>
            </p:cNvPr>
            <p:cNvSpPr/>
            <p:nvPr/>
          </p:nvSpPr>
          <p:spPr>
            <a:xfrm rot="5400000">
              <a:off x="7525518" y="2452298"/>
              <a:ext cx="665931" cy="574078"/>
            </a:xfrm>
            <a:prstGeom prst="triangle">
              <a:avLst/>
            </a:prstGeom>
            <a:solidFill>
              <a:srgbClr val="1B587C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ru-RU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F1FAF628-619B-4CC8-A02E-69515A0CA8FF}"/>
              </a:ext>
            </a:extLst>
          </p:cNvPr>
          <p:cNvSpPr/>
          <p:nvPr/>
        </p:nvSpPr>
        <p:spPr>
          <a:xfrm>
            <a:off x="5652120" y="3435846"/>
            <a:ext cx="33843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 algn="just" defTabSz="1219170"/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адаптацию и </a:t>
            </a:r>
            <a:r>
              <a:rPr 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индивидуальную</a:t>
            </a:r>
          </a:p>
          <a:p>
            <a:pPr marL="180975" indent="-180975" algn="just" defTabSz="1219170"/>
            <a:r>
              <a:rPr 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Траекторию профессионального </a:t>
            </a:r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endParaRPr lang="ru-RU" sz="1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-180975" algn="just" defTabSz="1219170"/>
            <a:r>
              <a:rPr 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наставляемого </a:t>
            </a:r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его </a:t>
            </a:r>
            <a:endParaRPr lang="ru-RU" sz="1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-180975" algn="just" defTabSz="1219170"/>
            <a:r>
              <a:rPr 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профессиональных </a:t>
            </a:r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затруднений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03A32085-E829-4795-A906-44F4F0DCADA3}"/>
              </a:ext>
            </a:extLst>
          </p:cNvPr>
          <p:cNvSpPr/>
          <p:nvPr/>
        </p:nvSpPr>
        <p:spPr>
          <a:xfrm>
            <a:off x="0" y="3435846"/>
            <a:ext cx="35283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>
              <a:buFont typeface="Wingdings" panose="05000000000000000000" pitchFamily="2" charset="2"/>
              <a:buChar char="ü"/>
            </a:pPr>
            <a:r>
              <a:rPr lang="ru-RU" sz="1200" b="1" dirty="0" smtClean="0">
                <a:solidFill>
                  <a:srgbClr val="ED7D31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Взаимодействует </a:t>
            </a:r>
            <a:r>
              <a:rPr lang="ru-RU" sz="1200" b="1" dirty="0">
                <a:solidFill>
                  <a:srgbClr val="ED7D31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наставником, при его помощи приобретает новый опыт, </a:t>
            </a:r>
            <a:endParaRPr lang="ru-RU" sz="1200" b="1" dirty="0" smtClean="0">
              <a:solidFill>
                <a:srgbClr val="ED7D31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-180975"/>
            <a:r>
              <a:rPr lang="ru-RU" sz="1200" b="1" dirty="0" smtClean="0">
                <a:solidFill>
                  <a:srgbClr val="ED7D31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развивает </a:t>
            </a:r>
            <a:r>
              <a:rPr lang="ru-RU" sz="1200" b="1" dirty="0">
                <a:solidFill>
                  <a:srgbClr val="ED7D31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необходимые компетенции, </a:t>
            </a:r>
            <a:endParaRPr lang="ru-RU" sz="1200" b="1" dirty="0" smtClean="0">
              <a:solidFill>
                <a:srgbClr val="ED7D31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-180975"/>
            <a:r>
              <a:rPr lang="ru-RU" sz="1200" b="1" dirty="0" smtClean="0">
                <a:solidFill>
                  <a:srgbClr val="ED7D31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добивается запланированных результатов.</a:t>
            </a:r>
            <a:endParaRPr lang="ru-RU" sz="1200" b="1" dirty="0">
              <a:solidFill>
                <a:srgbClr val="ED7D31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-180975">
              <a:buFont typeface="Wingdings" panose="05000000000000000000" pitchFamily="2" charset="2"/>
              <a:buChar char="ü"/>
            </a:pPr>
            <a:r>
              <a:rPr lang="ru-RU" sz="1200" b="1" dirty="0">
                <a:solidFill>
                  <a:srgbClr val="ED7D31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активным субъектом собственного непрерывного личностного и </a:t>
            </a:r>
            <a:endParaRPr lang="ru-RU" sz="1200" b="1" dirty="0" smtClean="0">
              <a:solidFill>
                <a:srgbClr val="ED7D31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-180975">
              <a:buFont typeface="Wingdings" panose="05000000000000000000" pitchFamily="2" charset="2"/>
              <a:buChar char="ü"/>
            </a:pPr>
            <a:r>
              <a:rPr lang="ru-RU" sz="1200" b="1" dirty="0" smtClean="0">
                <a:solidFill>
                  <a:srgbClr val="ED7D31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 </a:t>
            </a:r>
            <a:r>
              <a:rPr lang="ru-RU" sz="1200" b="1" dirty="0">
                <a:solidFill>
                  <a:srgbClr val="ED7D31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</a:p>
        </p:txBody>
      </p:sp>
    </p:spTree>
    <p:extLst>
      <p:ext uri="{BB962C8B-B14F-4D97-AF65-F5344CB8AC3E}">
        <p14:creationId xmlns:p14="http://schemas.microsoft.com/office/powerpoint/2010/main" xmlns="" val="423051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576064"/>
          </a:xfrm>
        </p:spPr>
        <p:txBody>
          <a:bodyPr anchor="t"/>
          <a:lstStyle/>
          <a:p>
            <a:pPr algn="l">
              <a:spcBef>
                <a:spcPts val="0"/>
              </a:spcBef>
            </a:pP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наставничества – </a:t>
            </a:r>
          </a:p>
          <a:p>
            <a:pPr algn="l">
              <a:spcBef>
                <a:spcPts val="0"/>
              </a:spcBef>
            </a:pP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проектные офисы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B9DB6FA0-0727-0DCC-6D63-7545752317E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2571750"/>
            <a:ext cx="2232248" cy="2232248"/>
          </a:xfrm>
          <a:prstGeom prst="rect">
            <a:avLst/>
          </a:prstGeom>
        </p:spPr>
      </p:pic>
      <p:sp>
        <p:nvSpPr>
          <p:cNvPr id="5" name="Rectangle 11"/>
          <p:cNvSpPr/>
          <p:nvPr/>
        </p:nvSpPr>
        <p:spPr>
          <a:xfrm>
            <a:off x="251520" y="1275606"/>
            <a:ext cx="2808312" cy="1152128"/>
          </a:xfrm>
          <a:custGeom>
            <a:avLst/>
            <a:gdLst>
              <a:gd name="connsiteX0" fmla="*/ 2561751 w 2880000"/>
              <a:gd name="connsiteY0" fmla="*/ 720000 h 720000"/>
              <a:gd name="connsiteX1" fmla="*/ 2880000 w 2880000"/>
              <a:gd name="connsiteY1" fmla="*/ 720000 h 720000"/>
              <a:gd name="connsiteX2" fmla="*/ 2561751 w 2880000"/>
              <a:gd name="connsiteY2" fmla="*/ 720000 h 720000"/>
              <a:gd name="connsiteX3" fmla="*/ 363574 w 2880000"/>
              <a:gd name="connsiteY3" fmla="*/ 0 h 720000"/>
              <a:gd name="connsiteX4" fmla="*/ 2597321 w 2880000"/>
              <a:gd name="connsiteY4" fmla="*/ 0 h 720000"/>
              <a:gd name="connsiteX5" fmla="*/ 2276393 w 2880000"/>
              <a:gd name="connsiteY5" fmla="*/ 720000 h 720000"/>
              <a:gd name="connsiteX6" fmla="*/ 42647 w 2880000"/>
              <a:gd name="connsiteY6" fmla="*/ 720000 h 720000"/>
              <a:gd name="connsiteX7" fmla="*/ 363574 w 2880000"/>
              <a:gd name="connsiteY7" fmla="*/ 0 h 720000"/>
              <a:gd name="connsiteX8" fmla="*/ 0 w 2880000"/>
              <a:gd name="connsiteY8" fmla="*/ 0 h 720000"/>
              <a:gd name="connsiteX9" fmla="*/ 78216 w 2880000"/>
              <a:gd name="connsiteY9" fmla="*/ 0 h 720000"/>
              <a:gd name="connsiteX10" fmla="*/ 0 w 2880000"/>
              <a:gd name="connsiteY10" fmla="*/ 175478 h 720000"/>
              <a:gd name="connsiteX11" fmla="*/ 0 w 2880000"/>
              <a:gd name="connsiteY11" fmla="*/ 0 h 720000"/>
              <a:gd name="connsiteX0" fmla="*/ 2561751 w 2880000"/>
              <a:gd name="connsiteY0" fmla="*/ 720000 h 724527"/>
              <a:gd name="connsiteX1" fmla="*/ 2880000 w 2880000"/>
              <a:gd name="connsiteY1" fmla="*/ 724527 h 724527"/>
              <a:gd name="connsiteX2" fmla="*/ 2561751 w 2880000"/>
              <a:gd name="connsiteY2" fmla="*/ 720000 h 724527"/>
              <a:gd name="connsiteX3" fmla="*/ 363574 w 2880000"/>
              <a:gd name="connsiteY3" fmla="*/ 0 h 724527"/>
              <a:gd name="connsiteX4" fmla="*/ 2597321 w 2880000"/>
              <a:gd name="connsiteY4" fmla="*/ 0 h 724527"/>
              <a:gd name="connsiteX5" fmla="*/ 2276393 w 2880000"/>
              <a:gd name="connsiteY5" fmla="*/ 720000 h 724527"/>
              <a:gd name="connsiteX6" fmla="*/ 42647 w 2880000"/>
              <a:gd name="connsiteY6" fmla="*/ 720000 h 724527"/>
              <a:gd name="connsiteX7" fmla="*/ 363574 w 2880000"/>
              <a:gd name="connsiteY7" fmla="*/ 0 h 724527"/>
              <a:gd name="connsiteX8" fmla="*/ 0 w 2880000"/>
              <a:gd name="connsiteY8" fmla="*/ 0 h 724527"/>
              <a:gd name="connsiteX9" fmla="*/ 78216 w 2880000"/>
              <a:gd name="connsiteY9" fmla="*/ 0 h 724527"/>
              <a:gd name="connsiteX10" fmla="*/ 0 w 2880000"/>
              <a:gd name="connsiteY10" fmla="*/ 175478 h 724527"/>
              <a:gd name="connsiteX11" fmla="*/ 0 w 2880000"/>
              <a:gd name="connsiteY11" fmla="*/ 0 h 724527"/>
              <a:gd name="connsiteX0" fmla="*/ 363574 w 2597321"/>
              <a:gd name="connsiteY0" fmla="*/ 0 h 720000"/>
              <a:gd name="connsiteX1" fmla="*/ 2597321 w 2597321"/>
              <a:gd name="connsiteY1" fmla="*/ 0 h 720000"/>
              <a:gd name="connsiteX2" fmla="*/ 2276393 w 2597321"/>
              <a:gd name="connsiteY2" fmla="*/ 720000 h 720000"/>
              <a:gd name="connsiteX3" fmla="*/ 42647 w 2597321"/>
              <a:gd name="connsiteY3" fmla="*/ 720000 h 720000"/>
              <a:gd name="connsiteX4" fmla="*/ 363574 w 2597321"/>
              <a:gd name="connsiteY4" fmla="*/ 0 h 720000"/>
              <a:gd name="connsiteX5" fmla="*/ 0 w 2597321"/>
              <a:gd name="connsiteY5" fmla="*/ 0 h 720000"/>
              <a:gd name="connsiteX6" fmla="*/ 78216 w 2597321"/>
              <a:gd name="connsiteY6" fmla="*/ 0 h 720000"/>
              <a:gd name="connsiteX7" fmla="*/ 0 w 2597321"/>
              <a:gd name="connsiteY7" fmla="*/ 175478 h 720000"/>
              <a:gd name="connsiteX8" fmla="*/ 0 w 2597321"/>
              <a:gd name="connsiteY8" fmla="*/ 0 h 720000"/>
              <a:gd name="connsiteX0" fmla="*/ 363574 w 2597321"/>
              <a:gd name="connsiteY0" fmla="*/ 0 h 720000"/>
              <a:gd name="connsiteX1" fmla="*/ 2597321 w 2597321"/>
              <a:gd name="connsiteY1" fmla="*/ 0 h 720000"/>
              <a:gd name="connsiteX2" fmla="*/ 2276393 w 2597321"/>
              <a:gd name="connsiteY2" fmla="*/ 720000 h 720000"/>
              <a:gd name="connsiteX3" fmla="*/ 42647 w 2597321"/>
              <a:gd name="connsiteY3" fmla="*/ 720000 h 720000"/>
              <a:gd name="connsiteX4" fmla="*/ 363574 w 2597321"/>
              <a:gd name="connsiteY4" fmla="*/ 0 h 720000"/>
              <a:gd name="connsiteX5" fmla="*/ 0 w 2597321"/>
              <a:gd name="connsiteY5" fmla="*/ 0 h 720000"/>
              <a:gd name="connsiteX6" fmla="*/ 0 w 2597321"/>
              <a:gd name="connsiteY6" fmla="*/ 175478 h 720000"/>
              <a:gd name="connsiteX7" fmla="*/ 0 w 2597321"/>
              <a:gd name="connsiteY7" fmla="*/ 0 h 720000"/>
              <a:gd name="connsiteX0" fmla="*/ 320927 w 2554674"/>
              <a:gd name="connsiteY0" fmla="*/ 0 h 720000"/>
              <a:gd name="connsiteX1" fmla="*/ 2554674 w 2554674"/>
              <a:gd name="connsiteY1" fmla="*/ 0 h 720000"/>
              <a:gd name="connsiteX2" fmla="*/ 2233746 w 2554674"/>
              <a:gd name="connsiteY2" fmla="*/ 720000 h 720000"/>
              <a:gd name="connsiteX3" fmla="*/ 0 w 2554674"/>
              <a:gd name="connsiteY3" fmla="*/ 720000 h 720000"/>
              <a:gd name="connsiteX4" fmla="*/ 320927 w 2554674"/>
              <a:gd name="connsiteY4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4674" h="720000">
                <a:moveTo>
                  <a:pt x="320927" y="0"/>
                </a:moveTo>
                <a:lnTo>
                  <a:pt x="2554674" y="0"/>
                </a:lnTo>
                <a:lnTo>
                  <a:pt x="2233746" y="720000"/>
                </a:lnTo>
                <a:lnTo>
                  <a:pt x="0" y="720000"/>
                </a:lnTo>
                <a:lnTo>
                  <a:pt x="320927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  <a:alpha val="20000"/>
            </a:schemeClr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altLang="ko-KR" dirty="0" smtClean="0"/>
              <a:t>Форма</a:t>
            </a:r>
            <a:endParaRPr lang="ko-KR" altLang="en-US" dirty="0"/>
          </a:p>
        </p:txBody>
      </p:sp>
      <p:sp>
        <p:nvSpPr>
          <p:cNvPr id="6" name="Rectangle 11"/>
          <p:cNvSpPr/>
          <p:nvPr/>
        </p:nvSpPr>
        <p:spPr>
          <a:xfrm>
            <a:off x="3059832" y="1275606"/>
            <a:ext cx="3096344" cy="1152128"/>
          </a:xfrm>
          <a:custGeom>
            <a:avLst/>
            <a:gdLst>
              <a:gd name="connsiteX0" fmla="*/ 2561751 w 2880000"/>
              <a:gd name="connsiteY0" fmla="*/ 720000 h 720000"/>
              <a:gd name="connsiteX1" fmla="*/ 2880000 w 2880000"/>
              <a:gd name="connsiteY1" fmla="*/ 720000 h 720000"/>
              <a:gd name="connsiteX2" fmla="*/ 2561751 w 2880000"/>
              <a:gd name="connsiteY2" fmla="*/ 720000 h 720000"/>
              <a:gd name="connsiteX3" fmla="*/ 363574 w 2880000"/>
              <a:gd name="connsiteY3" fmla="*/ 0 h 720000"/>
              <a:gd name="connsiteX4" fmla="*/ 2597321 w 2880000"/>
              <a:gd name="connsiteY4" fmla="*/ 0 h 720000"/>
              <a:gd name="connsiteX5" fmla="*/ 2276393 w 2880000"/>
              <a:gd name="connsiteY5" fmla="*/ 720000 h 720000"/>
              <a:gd name="connsiteX6" fmla="*/ 42647 w 2880000"/>
              <a:gd name="connsiteY6" fmla="*/ 720000 h 720000"/>
              <a:gd name="connsiteX7" fmla="*/ 363574 w 2880000"/>
              <a:gd name="connsiteY7" fmla="*/ 0 h 720000"/>
              <a:gd name="connsiteX8" fmla="*/ 0 w 2880000"/>
              <a:gd name="connsiteY8" fmla="*/ 0 h 720000"/>
              <a:gd name="connsiteX9" fmla="*/ 78216 w 2880000"/>
              <a:gd name="connsiteY9" fmla="*/ 0 h 720000"/>
              <a:gd name="connsiteX10" fmla="*/ 0 w 2880000"/>
              <a:gd name="connsiteY10" fmla="*/ 175478 h 720000"/>
              <a:gd name="connsiteX11" fmla="*/ 0 w 2880000"/>
              <a:gd name="connsiteY11" fmla="*/ 0 h 720000"/>
              <a:gd name="connsiteX0" fmla="*/ 2561751 w 2880000"/>
              <a:gd name="connsiteY0" fmla="*/ 720000 h 724527"/>
              <a:gd name="connsiteX1" fmla="*/ 2880000 w 2880000"/>
              <a:gd name="connsiteY1" fmla="*/ 724527 h 724527"/>
              <a:gd name="connsiteX2" fmla="*/ 2561751 w 2880000"/>
              <a:gd name="connsiteY2" fmla="*/ 720000 h 724527"/>
              <a:gd name="connsiteX3" fmla="*/ 363574 w 2880000"/>
              <a:gd name="connsiteY3" fmla="*/ 0 h 724527"/>
              <a:gd name="connsiteX4" fmla="*/ 2597321 w 2880000"/>
              <a:gd name="connsiteY4" fmla="*/ 0 h 724527"/>
              <a:gd name="connsiteX5" fmla="*/ 2276393 w 2880000"/>
              <a:gd name="connsiteY5" fmla="*/ 720000 h 724527"/>
              <a:gd name="connsiteX6" fmla="*/ 42647 w 2880000"/>
              <a:gd name="connsiteY6" fmla="*/ 720000 h 724527"/>
              <a:gd name="connsiteX7" fmla="*/ 363574 w 2880000"/>
              <a:gd name="connsiteY7" fmla="*/ 0 h 724527"/>
              <a:gd name="connsiteX8" fmla="*/ 0 w 2880000"/>
              <a:gd name="connsiteY8" fmla="*/ 0 h 724527"/>
              <a:gd name="connsiteX9" fmla="*/ 78216 w 2880000"/>
              <a:gd name="connsiteY9" fmla="*/ 0 h 724527"/>
              <a:gd name="connsiteX10" fmla="*/ 0 w 2880000"/>
              <a:gd name="connsiteY10" fmla="*/ 175478 h 724527"/>
              <a:gd name="connsiteX11" fmla="*/ 0 w 2880000"/>
              <a:gd name="connsiteY11" fmla="*/ 0 h 724527"/>
              <a:gd name="connsiteX0" fmla="*/ 363574 w 2597321"/>
              <a:gd name="connsiteY0" fmla="*/ 0 h 720000"/>
              <a:gd name="connsiteX1" fmla="*/ 2597321 w 2597321"/>
              <a:gd name="connsiteY1" fmla="*/ 0 h 720000"/>
              <a:gd name="connsiteX2" fmla="*/ 2276393 w 2597321"/>
              <a:gd name="connsiteY2" fmla="*/ 720000 h 720000"/>
              <a:gd name="connsiteX3" fmla="*/ 42647 w 2597321"/>
              <a:gd name="connsiteY3" fmla="*/ 720000 h 720000"/>
              <a:gd name="connsiteX4" fmla="*/ 363574 w 2597321"/>
              <a:gd name="connsiteY4" fmla="*/ 0 h 720000"/>
              <a:gd name="connsiteX5" fmla="*/ 0 w 2597321"/>
              <a:gd name="connsiteY5" fmla="*/ 0 h 720000"/>
              <a:gd name="connsiteX6" fmla="*/ 78216 w 2597321"/>
              <a:gd name="connsiteY6" fmla="*/ 0 h 720000"/>
              <a:gd name="connsiteX7" fmla="*/ 0 w 2597321"/>
              <a:gd name="connsiteY7" fmla="*/ 175478 h 720000"/>
              <a:gd name="connsiteX8" fmla="*/ 0 w 2597321"/>
              <a:gd name="connsiteY8" fmla="*/ 0 h 720000"/>
              <a:gd name="connsiteX0" fmla="*/ 363574 w 2597321"/>
              <a:gd name="connsiteY0" fmla="*/ 0 h 720000"/>
              <a:gd name="connsiteX1" fmla="*/ 2597321 w 2597321"/>
              <a:gd name="connsiteY1" fmla="*/ 0 h 720000"/>
              <a:gd name="connsiteX2" fmla="*/ 2276393 w 2597321"/>
              <a:gd name="connsiteY2" fmla="*/ 720000 h 720000"/>
              <a:gd name="connsiteX3" fmla="*/ 42647 w 2597321"/>
              <a:gd name="connsiteY3" fmla="*/ 720000 h 720000"/>
              <a:gd name="connsiteX4" fmla="*/ 363574 w 2597321"/>
              <a:gd name="connsiteY4" fmla="*/ 0 h 720000"/>
              <a:gd name="connsiteX5" fmla="*/ 0 w 2597321"/>
              <a:gd name="connsiteY5" fmla="*/ 0 h 720000"/>
              <a:gd name="connsiteX6" fmla="*/ 0 w 2597321"/>
              <a:gd name="connsiteY6" fmla="*/ 175478 h 720000"/>
              <a:gd name="connsiteX7" fmla="*/ 0 w 2597321"/>
              <a:gd name="connsiteY7" fmla="*/ 0 h 720000"/>
              <a:gd name="connsiteX0" fmla="*/ 320927 w 2554674"/>
              <a:gd name="connsiteY0" fmla="*/ 0 h 720000"/>
              <a:gd name="connsiteX1" fmla="*/ 2554674 w 2554674"/>
              <a:gd name="connsiteY1" fmla="*/ 0 h 720000"/>
              <a:gd name="connsiteX2" fmla="*/ 2233746 w 2554674"/>
              <a:gd name="connsiteY2" fmla="*/ 720000 h 720000"/>
              <a:gd name="connsiteX3" fmla="*/ 0 w 2554674"/>
              <a:gd name="connsiteY3" fmla="*/ 720000 h 720000"/>
              <a:gd name="connsiteX4" fmla="*/ 320927 w 2554674"/>
              <a:gd name="connsiteY4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4674" h="720000">
                <a:moveTo>
                  <a:pt x="320927" y="0"/>
                </a:moveTo>
                <a:lnTo>
                  <a:pt x="2554674" y="0"/>
                </a:lnTo>
                <a:lnTo>
                  <a:pt x="2233746" y="720000"/>
                </a:lnTo>
                <a:lnTo>
                  <a:pt x="0" y="720000"/>
                </a:lnTo>
                <a:lnTo>
                  <a:pt x="320927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  <a:alpha val="20000"/>
            </a:schemeClr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" name="Rectangle 11"/>
          <p:cNvSpPr/>
          <p:nvPr/>
        </p:nvSpPr>
        <p:spPr>
          <a:xfrm>
            <a:off x="6119664" y="1275606"/>
            <a:ext cx="3024336" cy="1152128"/>
          </a:xfrm>
          <a:custGeom>
            <a:avLst/>
            <a:gdLst>
              <a:gd name="connsiteX0" fmla="*/ 2561751 w 2880000"/>
              <a:gd name="connsiteY0" fmla="*/ 720000 h 720000"/>
              <a:gd name="connsiteX1" fmla="*/ 2880000 w 2880000"/>
              <a:gd name="connsiteY1" fmla="*/ 720000 h 720000"/>
              <a:gd name="connsiteX2" fmla="*/ 2561751 w 2880000"/>
              <a:gd name="connsiteY2" fmla="*/ 720000 h 720000"/>
              <a:gd name="connsiteX3" fmla="*/ 363574 w 2880000"/>
              <a:gd name="connsiteY3" fmla="*/ 0 h 720000"/>
              <a:gd name="connsiteX4" fmla="*/ 2597321 w 2880000"/>
              <a:gd name="connsiteY4" fmla="*/ 0 h 720000"/>
              <a:gd name="connsiteX5" fmla="*/ 2276393 w 2880000"/>
              <a:gd name="connsiteY5" fmla="*/ 720000 h 720000"/>
              <a:gd name="connsiteX6" fmla="*/ 42647 w 2880000"/>
              <a:gd name="connsiteY6" fmla="*/ 720000 h 720000"/>
              <a:gd name="connsiteX7" fmla="*/ 363574 w 2880000"/>
              <a:gd name="connsiteY7" fmla="*/ 0 h 720000"/>
              <a:gd name="connsiteX8" fmla="*/ 0 w 2880000"/>
              <a:gd name="connsiteY8" fmla="*/ 0 h 720000"/>
              <a:gd name="connsiteX9" fmla="*/ 78216 w 2880000"/>
              <a:gd name="connsiteY9" fmla="*/ 0 h 720000"/>
              <a:gd name="connsiteX10" fmla="*/ 0 w 2880000"/>
              <a:gd name="connsiteY10" fmla="*/ 175478 h 720000"/>
              <a:gd name="connsiteX11" fmla="*/ 0 w 2880000"/>
              <a:gd name="connsiteY11" fmla="*/ 0 h 720000"/>
              <a:gd name="connsiteX0" fmla="*/ 2561751 w 2880000"/>
              <a:gd name="connsiteY0" fmla="*/ 720000 h 724527"/>
              <a:gd name="connsiteX1" fmla="*/ 2880000 w 2880000"/>
              <a:gd name="connsiteY1" fmla="*/ 724527 h 724527"/>
              <a:gd name="connsiteX2" fmla="*/ 2561751 w 2880000"/>
              <a:gd name="connsiteY2" fmla="*/ 720000 h 724527"/>
              <a:gd name="connsiteX3" fmla="*/ 363574 w 2880000"/>
              <a:gd name="connsiteY3" fmla="*/ 0 h 724527"/>
              <a:gd name="connsiteX4" fmla="*/ 2597321 w 2880000"/>
              <a:gd name="connsiteY4" fmla="*/ 0 h 724527"/>
              <a:gd name="connsiteX5" fmla="*/ 2276393 w 2880000"/>
              <a:gd name="connsiteY5" fmla="*/ 720000 h 724527"/>
              <a:gd name="connsiteX6" fmla="*/ 42647 w 2880000"/>
              <a:gd name="connsiteY6" fmla="*/ 720000 h 724527"/>
              <a:gd name="connsiteX7" fmla="*/ 363574 w 2880000"/>
              <a:gd name="connsiteY7" fmla="*/ 0 h 724527"/>
              <a:gd name="connsiteX8" fmla="*/ 0 w 2880000"/>
              <a:gd name="connsiteY8" fmla="*/ 0 h 724527"/>
              <a:gd name="connsiteX9" fmla="*/ 78216 w 2880000"/>
              <a:gd name="connsiteY9" fmla="*/ 0 h 724527"/>
              <a:gd name="connsiteX10" fmla="*/ 0 w 2880000"/>
              <a:gd name="connsiteY10" fmla="*/ 175478 h 724527"/>
              <a:gd name="connsiteX11" fmla="*/ 0 w 2880000"/>
              <a:gd name="connsiteY11" fmla="*/ 0 h 724527"/>
              <a:gd name="connsiteX0" fmla="*/ 363574 w 2597321"/>
              <a:gd name="connsiteY0" fmla="*/ 0 h 720000"/>
              <a:gd name="connsiteX1" fmla="*/ 2597321 w 2597321"/>
              <a:gd name="connsiteY1" fmla="*/ 0 h 720000"/>
              <a:gd name="connsiteX2" fmla="*/ 2276393 w 2597321"/>
              <a:gd name="connsiteY2" fmla="*/ 720000 h 720000"/>
              <a:gd name="connsiteX3" fmla="*/ 42647 w 2597321"/>
              <a:gd name="connsiteY3" fmla="*/ 720000 h 720000"/>
              <a:gd name="connsiteX4" fmla="*/ 363574 w 2597321"/>
              <a:gd name="connsiteY4" fmla="*/ 0 h 720000"/>
              <a:gd name="connsiteX5" fmla="*/ 0 w 2597321"/>
              <a:gd name="connsiteY5" fmla="*/ 0 h 720000"/>
              <a:gd name="connsiteX6" fmla="*/ 78216 w 2597321"/>
              <a:gd name="connsiteY6" fmla="*/ 0 h 720000"/>
              <a:gd name="connsiteX7" fmla="*/ 0 w 2597321"/>
              <a:gd name="connsiteY7" fmla="*/ 175478 h 720000"/>
              <a:gd name="connsiteX8" fmla="*/ 0 w 2597321"/>
              <a:gd name="connsiteY8" fmla="*/ 0 h 720000"/>
              <a:gd name="connsiteX0" fmla="*/ 363574 w 2597321"/>
              <a:gd name="connsiteY0" fmla="*/ 0 h 720000"/>
              <a:gd name="connsiteX1" fmla="*/ 2597321 w 2597321"/>
              <a:gd name="connsiteY1" fmla="*/ 0 h 720000"/>
              <a:gd name="connsiteX2" fmla="*/ 2276393 w 2597321"/>
              <a:gd name="connsiteY2" fmla="*/ 720000 h 720000"/>
              <a:gd name="connsiteX3" fmla="*/ 42647 w 2597321"/>
              <a:gd name="connsiteY3" fmla="*/ 720000 h 720000"/>
              <a:gd name="connsiteX4" fmla="*/ 363574 w 2597321"/>
              <a:gd name="connsiteY4" fmla="*/ 0 h 720000"/>
              <a:gd name="connsiteX5" fmla="*/ 0 w 2597321"/>
              <a:gd name="connsiteY5" fmla="*/ 0 h 720000"/>
              <a:gd name="connsiteX6" fmla="*/ 0 w 2597321"/>
              <a:gd name="connsiteY6" fmla="*/ 175478 h 720000"/>
              <a:gd name="connsiteX7" fmla="*/ 0 w 2597321"/>
              <a:gd name="connsiteY7" fmla="*/ 0 h 720000"/>
              <a:gd name="connsiteX0" fmla="*/ 320927 w 2554674"/>
              <a:gd name="connsiteY0" fmla="*/ 0 h 720000"/>
              <a:gd name="connsiteX1" fmla="*/ 2554674 w 2554674"/>
              <a:gd name="connsiteY1" fmla="*/ 0 h 720000"/>
              <a:gd name="connsiteX2" fmla="*/ 2233746 w 2554674"/>
              <a:gd name="connsiteY2" fmla="*/ 720000 h 720000"/>
              <a:gd name="connsiteX3" fmla="*/ 0 w 2554674"/>
              <a:gd name="connsiteY3" fmla="*/ 720000 h 720000"/>
              <a:gd name="connsiteX4" fmla="*/ 320927 w 2554674"/>
              <a:gd name="connsiteY4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4674" h="720000">
                <a:moveTo>
                  <a:pt x="320927" y="0"/>
                </a:moveTo>
                <a:lnTo>
                  <a:pt x="2554674" y="0"/>
                </a:lnTo>
                <a:lnTo>
                  <a:pt x="2233746" y="720000"/>
                </a:lnTo>
                <a:lnTo>
                  <a:pt x="0" y="720000"/>
                </a:lnTo>
                <a:lnTo>
                  <a:pt x="320927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  <a:alpha val="20000"/>
            </a:schemeClr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39552" y="1635646"/>
            <a:ext cx="237626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altLang="ko-KR" sz="1200" b="1" u="sng" dirty="0" smtClean="0">
                <a:solidFill>
                  <a:schemeClr val="accent2"/>
                </a:solidFill>
                <a:cs typeface="Arial" pitchFamily="34" charset="0"/>
              </a:rPr>
              <a:t>ФОРМА ВЗАИМОДЕЙСТВИЯ: </a:t>
            </a:r>
            <a:r>
              <a:rPr lang="ru-RU" altLang="ko-KR" sz="1200" b="1" dirty="0" smtClean="0">
                <a:solidFill>
                  <a:schemeClr val="accent2"/>
                </a:solidFill>
                <a:cs typeface="Arial" pitchFamily="34" charset="0"/>
              </a:rPr>
              <a:t>ГРУППОВАЯ</a:t>
            </a:r>
            <a:endParaRPr lang="ko-KR" altLang="en-US" sz="12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63888" y="1275606"/>
            <a:ext cx="2304256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altLang="ko-KR" sz="1200" b="1" u="sng" dirty="0" smtClean="0">
                <a:solidFill>
                  <a:schemeClr val="accent2"/>
                </a:solidFill>
                <a:cs typeface="Arial" pitchFamily="34" charset="0"/>
              </a:rPr>
              <a:t>ПОРЯДОК ПРОВЕДЕНИЯ:</a:t>
            </a:r>
          </a:p>
          <a:p>
            <a:pPr algn="ctr">
              <a:buFont typeface="Wingdings" pitchFamily="2" charset="2"/>
              <a:buChar char="ü"/>
            </a:pPr>
            <a:r>
              <a:rPr lang="ru-RU" altLang="ko-KR" sz="1200" b="1" dirty="0" smtClean="0">
                <a:solidFill>
                  <a:schemeClr val="accent2"/>
                </a:solidFill>
                <a:cs typeface="Arial" pitchFamily="34" charset="0"/>
              </a:rPr>
              <a:t>одна встреча ежемесячно</a:t>
            </a:r>
          </a:p>
          <a:p>
            <a:pPr algn="ctr">
              <a:buFont typeface="Wingdings" pitchFamily="2" charset="2"/>
              <a:buChar char="ü"/>
            </a:pPr>
            <a:r>
              <a:rPr lang="ru-RU" altLang="ko-KR" sz="1200" b="1" dirty="0" smtClean="0">
                <a:solidFill>
                  <a:schemeClr val="accent2"/>
                </a:solidFill>
                <a:cs typeface="Arial" pitchFamily="34" charset="0"/>
              </a:rPr>
              <a:t>работа по 20 минут в каждом проектном офисе</a:t>
            </a:r>
          </a:p>
          <a:p>
            <a:pPr algn="ctr">
              <a:buFont typeface="Wingdings" pitchFamily="2" charset="2"/>
              <a:buChar char="ü"/>
            </a:pPr>
            <a:r>
              <a:rPr lang="ru-RU" altLang="ko-KR" sz="1200" b="1" dirty="0" smtClean="0">
                <a:solidFill>
                  <a:schemeClr val="accent2"/>
                </a:solidFill>
                <a:cs typeface="Arial" pitchFamily="34" charset="0"/>
              </a:rPr>
              <a:t>количество участников: 20-30 человек</a:t>
            </a:r>
          </a:p>
          <a:p>
            <a:pPr algn="ctr">
              <a:buFont typeface="Wingdings" pitchFamily="2" charset="2"/>
              <a:buChar char="ü"/>
            </a:pPr>
            <a:endParaRPr lang="ru-RU" altLang="ko-KR" sz="1200" b="1" dirty="0" smtClean="0">
              <a:solidFill>
                <a:schemeClr val="accent2"/>
              </a:solidFill>
              <a:cs typeface="Arial" pitchFamily="34" charset="0"/>
            </a:endParaRPr>
          </a:p>
          <a:p>
            <a:pPr algn="ctr">
              <a:buFont typeface="Wingdings" pitchFamily="2" charset="2"/>
              <a:buChar char="ü"/>
            </a:pPr>
            <a:endParaRPr lang="ko-KR" altLang="en-US" sz="12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63680" y="1151915"/>
            <a:ext cx="2880320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ru-RU" altLang="ko-KR" sz="1200" b="1" u="sng" dirty="0" smtClean="0">
              <a:solidFill>
                <a:schemeClr val="accent2"/>
              </a:solidFill>
              <a:cs typeface="Arial" pitchFamily="34" charset="0"/>
            </a:endParaRPr>
          </a:p>
          <a:p>
            <a:pPr algn="ctr"/>
            <a:r>
              <a:rPr lang="ru-RU" altLang="ko-KR" sz="1200" b="1" u="sng" dirty="0" smtClean="0">
                <a:solidFill>
                  <a:schemeClr val="accent2"/>
                </a:solidFill>
                <a:cs typeface="Arial" pitchFamily="34" charset="0"/>
              </a:rPr>
              <a:t>Организация работы </a:t>
            </a:r>
          </a:p>
          <a:p>
            <a:pPr algn="ctr"/>
            <a:r>
              <a:rPr lang="ru-RU" altLang="ko-KR" sz="1200" b="1" u="sng" dirty="0" smtClean="0">
                <a:solidFill>
                  <a:schemeClr val="accent2"/>
                </a:solidFill>
                <a:cs typeface="Arial" pitchFamily="34" charset="0"/>
              </a:rPr>
              <a:t>в проектных офисах:</a:t>
            </a:r>
          </a:p>
          <a:p>
            <a:pPr algn="ctr"/>
            <a:r>
              <a:rPr lang="ru-RU" altLang="ko-KR" sz="1200" b="1" dirty="0" smtClean="0">
                <a:solidFill>
                  <a:schemeClr val="accent2"/>
                </a:solidFill>
                <a:cs typeface="Arial" pitchFamily="34" charset="0"/>
              </a:rPr>
              <a:t>кейс       проблема</a:t>
            </a:r>
          </a:p>
          <a:p>
            <a:pPr algn="ctr"/>
            <a:r>
              <a:rPr lang="ru-RU" altLang="ko-KR" sz="1200" b="1" dirty="0" smtClean="0">
                <a:solidFill>
                  <a:schemeClr val="accent2"/>
                </a:solidFill>
                <a:cs typeface="Arial" pitchFamily="34" charset="0"/>
              </a:rPr>
              <a:t>решение  задач</a:t>
            </a:r>
          </a:p>
          <a:p>
            <a:pPr algn="ctr"/>
            <a:r>
              <a:rPr lang="ru-RU" altLang="ko-KR" sz="1200" b="1" dirty="0" smtClean="0">
                <a:solidFill>
                  <a:schemeClr val="accent2"/>
                </a:solidFill>
                <a:cs typeface="Arial" pitchFamily="34" charset="0"/>
              </a:rPr>
              <a:t> продукт       рефлексия</a:t>
            </a:r>
          </a:p>
          <a:p>
            <a:pPr algn="ctr">
              <a:buFont typeface="Wingdings" pitchFamily="2" charset="2"/>
              <a:buChar char="ü"/>
            </a:pPr>
            <a:endParaRPr lang="ru-RU" altLang="ko-KR" sz="1200" b="1" u="sng" dirty="0" smtClean="0">
              <a:solidFill>
                <a:schemeClr val="accent2"/>
              </a:solidFill>
              <a:cs typeface="Arial" pitchFamily="34" charset="0"/>
            </a:endParaRPr>
          </a:p>
          <a:p>
            <a:pPr algn="ctr"/>
            <a:endParaRPr lang="ru-RU" altLang="ko-KR" sz="1200" b="1" u="sng" dirty="0" smtClean="0">
              <a:solidFill>
                <a:schemeClr val="accent2"/>
              </a:solidFill>
              <a:cs typeface="Arial" pitchFamily="34" charset="0"/>
            </a:endParaRPr>
          </a:p>
          <a:p>
            <a:pPr algn="ctr"/>
            <a:endParaRPr lang="ko-KR" altLang="en-US" sz="1200" b="1" u="sng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07504" y="2859782"/>
            <a:ext cx="2808312" cy="1152128"/>
          </a:xfrm>
          <a:custGeom>
            <a:avLst/>
            <a:gdLst>
              <a:gd name="connsiteX0" fmla="*/ 2561751 w 2880000"/>
              <a:gd name="connsiteY0" fmla="*/ 720000 h 720000"/>
              <a:gd name="connsiteX1" fmla="*/ 2880000 w 2880000"/>
              <a:gd name="connsiteY1" fmla="*/ 720000 h 720000"/>
              <a:gd name="connsiteX2" fmla="*/ 2561751 w 2880000"/>
              <a:gd name="connsiteY2" fmla="*/ 720000 h 720000"/>
              <a:gd name="connsiteX3" fmla="*/ 363574 w 2880000"/>
              <a:gd name="connsiteY3" fmla="*/ 0 h 720000"/>
              <a:gd name="connsiteX4" fmla="*/ 2597321 w 2880000"/>
              <a:gd name="connsiteY4" fmla="*/ 0 h 720000"/>
              <a:gd name="connsiteX5" fmla="*/ 2276393 w 2880000"/>
              <a:gd name="connsiteY5" fmla="*/ 720000 h 720000"/>
              <a:gd name="connsiteX6" fmla="*/ 42647 w 2880000"/>
              <a:gd name="connsiteY6" fmla="*/ 720000 h 720000"/>
              <a:gd name="connsiteX7" fmla="*/ 363574 w 2880000"/>
              <a:gd name="connsiteY7" fmla="*/ 0 h 720000"/>
              <a:gd name="connsiteX8" fmla="*/ 0 w 2880000"/>
              <a:gd name="connsiteY8" fmla="*/ 0 h 720000"/>
              <a:gd name="connsiteX9" fmla="*/ 78216 w 2880000"/>
              <a:gd name="connsiteY9" fmla="*/ 0 h 720000"/>
              <a:gd name="connsiteX10" fmla="*/ 0 w 2880000"/>
              <a:gd name="connsiteY10" fmla="*/ 175478 h 720000"/>
              <a:gd name="connsiteX11" fmla="*/ 0 w 2880000"/>
              <a:gd name="connsiteY11" fmla="*/ 0 h 720000"/>
              <a:gd name="connsiteX0" fmla="*/ 2561751 w 2880000"/>
              <a:gd name="connsiteY0" fmla="*/ 720000 h 724527"/>
              <a:gd name="connsiteX1" fmla="*/ 2880000 w 2880000"/>
              <a:gd name="connsiteY1" fmla="*/ 724527 h 724527"/>
              <a:gd name="connsiteX2" fmla="*/ 2561751 w 2880000"/>
              <a:gd name="connsiteY2" fmla="*/ 720000 h 724527"/>
              <a:gd name="connsiteX3" fmla="*/ 363574 w 2880000"/>
              <a:gd name="connsiteY3" fmla="*/ 0 h 724527"/>
              <a:gd name="connsiteX4" fmla="*/ 2597321 w 2880000"/>
              <a:gd name="connsiteY4" fmla="*/ 0 h 724527"/>
              <a:gd name="connsiteX5" fmla="*/ 2276393 w 2880000"/>
              <a:gd name="connsiteY5" fmla="*/ 720000 h 724527"/>
              <a:gd name="connsiteX6" fmla="*/ 42647 w 2880000"/>
              <a:gd name="connsiteY6" fmla="*/ 720000 h 724527"/>
              <a:gd name="connsiteX7" fmla="*/ 363574 w 2880000"/>
              <a:gd name="connsiteY7" fmla="*/ 0 h 724527"/>
              <a:gd name="connsiteX8" fmla="*/ 0 w 2880000"/>
              <a:gd name="connsiteY8" fmla="*/ 0 h 724527"/>
              <a:gd name="connsiteX9" fmla="*/ 78216 w 2880000"/>
              <a:gd name="connsiteY9" fmla="*/ 0 h 724527"/>
              <a:gd name="connsiteX10" fmla="*/ 0 w 2880000"/>
              <a:gd name="connsiteY10" fmla="*/ 175478 h 724527"/>
              <a:gd name="connsiteX11" fmla="*/ 0 w 2880000"/>
              <a:gd name="connsiteY11" fmla="*/ 0 h 724527"/>
              <a:gd name="connsiteX0" fmla="*/ 363574 w 2597321"/>
              <a:gd name="connsiteY0" fmla="*/ 0 h 720000"/>
              <a:gd name="connsiteX1" fmla="*/ 2597321 w 2597321"/>
              <a:gd name="connsiteY1" fmla="*/ 0 h 720000"/>
              <a:gd name="connsiteX2" fmla="*/ 2276393 w 2597321"/>
              <a:gd name="connsiteY2" fmla="*/ 720000 h 720000"/>
              <a:gd name="connsiteX3" fmla="*/ 42647 w 2597321"/>
              <a:gd name="connsiteY3" fmla="*/ 720000 h 720000"/>
              <a:gd name="connsiteX4" fmla="*/ 363574 w 2597321"/>
              <a:gd name="connsiteY4" fmla="*/ 0 h 720000"/>
              <a:gd name="connsiteX5" fmla="*/ 0 w 2597321"/>
              <a:gd name="connsiteY5" fmla="*/ 0 h 720000"/>
              <a:gd name="connsiteX6" fmla="*/ 78216 w 2597321"/>
              <a:gd name="connsiteY6" fmla="*/ 0 h 720000"/>
              <a:gd name="connsiteX7" fmla="*/ 0 w 2597321"/>
              <a:gd name="connsiteY7" fmla="*/ 175478 h 720000"/>
              <a:gd name="connsiteX8" fmla="*/ 0 w 2597321"/>
              <a:gd name="connsiteY8" fmla="*/ 0 h 720000"/>
              <a:gd name="connsiteX0" fmla="*/ 363574 w 2597321"/>
              <a:gd name="connsiteY0" fmla="*/ 0 h 720000"/>
              <a:gd name="connsiteX1" fmla="*/ 2597321 w 2597321"/>
              <a:gd name="connsiteY1" fmla="*/ 0 h 720000"/>
              <a:gd name="connsiteX2" fmla="*/ 2276393 w 2597321"/>
              <a:gd name="connsiteY2" fmla="*/ 720000 h 720000"/>
              <a:gd name="connsiteX3" fmla="*/ 42647 w 2597321"/>
              <a:gd name="connsiteY3" fmla="*/ 720000 h 720000"/>
              <a:gd name="connsiteX4" fmla="*/ 363574 w 2597321"/>
              <a:gd name="connsiteY4" fmla="*/ 0 h 720000"/>
              <a:gd name="connsiteX5" fmla="*/ 0 w 2597321"/>
              <a:gd name="connsiteY5" fmla="*/ 0 h 720000"/>
              <a:gd name="connsiteX6" fmla="*/ 0 w 2597321"/>
              <a:gd name="connsiteY6" fmla="*/ 175478 h 720000"/>
              <a:gd name="connsiteX7" fmla="*/ 0 w 2597321"/>
              <a:gd name="connsiteY7" fmla="*/ 0 h 720000"/>
              <a:gd name="connsiteX0" fmla="*/ 320927 w 2554674"/>
              <a:gd name="connsiteY0" fmla="*/ 0 h 720000"/>
              <a:gd name="connsiteX1" fmla="*/ 2554674 w 2554674"/>
              <a:gd name="connsiteY1" fmla="*/ 0 h 720000"/>
              <a:gd name="connsiteX2" fmla="*/ 2233746 w 2554674"/>
              <a:gd name="connsiteY2" fmla="*/ 720000 h 720000"/>
              <a:gd name="connsiteX3" fmla="*/ 0 w 2554674"/>
              <a:gd name="connsiteY3" fmla="*/ 720000 h 720000"/>
              <a:gd name="connsiteX4" fmla="*/ 320927 w 2554674"/>
              <a:gd name="connsiteY4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4674" h="720000">
                <a:moveTo>
                  <a:pt x="320927" y="0"/>
                </a:moveTo>
                <a:lnTo>
                  <a:pt x="2554674" y="0"/>
                </a:lnTo>
                <a:lnTo>
                  <a:pt x="2233746" y="720000"/>
                </a:lnTo>
                <a:lnTo>
                  <a:pt x="0" y="720000"/>
                </a:lnTo>
                <a:lnTo>
                  <a:pt x="320927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  <a:alpha val="20000"/>
            </a:schemeClr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altLang="ko-KR" dirty="0" smtClean="0"/>
              <a:t>Форма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9552" y="3075806"/>
            <a:ext cx="2088232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altLang="ko-KR" sz="1200" b="1" u="sng" dirty="0" smtClean="0">
                <a:solidFill>
                  <a:schemeClr val="accent2"/>
                </a:solidFill>
                <a:cs typeface="Arial" pitchFamily="34" charset="0"/>
              </a:rPr>
              <a:t>ЦЕЛЕВАЯ АУДИТОРИЯ:</a:t>
            </a:r>
          </a:p>
          <a:p>
            <a:pPr algn="ctr">
              <a:buFont typeface="Wingdings" pitchFamily="2" charset="2"/>
              <a:buChar char="ü"/>
            </a:pPr>
            <a:r>
              <a:rPr lang="ru-RU" altLang="ko-KR" sz="1200" b="1" dirty="0" smtClean="0">
                <a:solidFill>
                  <a:schemeClr val="accent2"/>
                </a:solidFill>
                <a:cs typeface="Arial" pitchFamily="34" charset="0"/>
              </a:rPr>
              <a:t>МОЛОДЫЕ ПЕДАГОГИ</a:t>
            </a:r>
          </a:p>
          <a:p>
            <a:pPr algn="ctr">
              <a:buFont typeface="Wingdings" pitchFamily="2" charset="2"/>
              <a:buChar char="ü"/>
            </a:pPr>
            <a:r>
              <a:rPr lang="ru-RU" altLang="ko-KR" sz="1200" b="1" dirty="0" smtClean="0">
                <a:solidFill>
                  <a:schemeClr val="accent2"/>
                </a:solidFill>
                <a:cs typeface="Arial" pitchFamily="34" charset="0"/>
              </a:rPr>
              <a:t>НАСТАВНИКИ</a:t>
            </a:r>
          </a:p>
          <a:p>
            <a:pPr algn="ctr"/>
            <a:r>
              <a:rPr lang="ru-RU" altLang="ko-KR" sz="1200" b="1" dirty="0" smtClean="0">
                <a:solidFill>
                  <a:schemeClr val="accent2"/>
                </a:solidFill>
                <a:cs typeface="Arial" pitchFamily="34" charset="0"/>
              </a:rPr>
              <a:t/>
            </a:r>
            <a:br>
              <a:rPr lang="ru-RU" altLang="ko-KR" sz="1200" b="1" dirty="0" smtClean="0">
                <a:solidFill>
                  <a:schemeClr val="accent2"/>
                </a:solidFill>
                <a:cs typeface="Arial" pitchFamily="34" charset="0"/>
              </a:rPr>
            </a:br>
            <a:endParaRPr lang="ko-KR" altLang="en-US" sz="1200" b="1" dirty="0">
              <a:solidFill>
                <a:schemeClr val="accent2"/>
              </a:solidFill>
              <a:cs typeface="Arial" pitchFamily="34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7380312" y="185167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7524328" y="221171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11"/>
          <p:cNvSpPr/>
          <p:nvPr/>
        </p:nvSpPr>
        <p:spPr>
          <a:xfrm>
            <a:off x="5940152" y="2787774"/>
            <a:ext cx="2952328" cy="1152128"/>
          </a:xfrm>
          <a:custGeom>
            <a:avLst/>
            <a:gdLst>
              <a:gd name="connsiteX0" fmla="*/ 2561751 w 2880000"/>
              <a:gd name="connsiteY0" fmla="*/ 720000 h 720000"/>
              <a:gd name="connsiteX1" fmla="*/ 2880000 w 2880000"/>
              <a:gd name="connsiteY1" fmla="*/ 720000 h 720000"/>
              <a:gd name="connsiteX2" fmla="*/ 2561751 w 2880000"/>
              <a:gd name="connsiteY2" fmla="*/ 720000 h 720000"/>
              <a:gd name="connsiteX3" fmla="*/ 363574 w 2880000"/>
              <a:gd name="connsiteY3" fmla="*/ 0 h 720000"/>
              <a:gd name="connsiteX4" fmla="*/ 2597321 w 2880000"/>
              <a:gd name="connsiteY4" fmla="*/ 0 h 720000"/>
              <a:gd name="connsiteX5" fmla="*/ 2276393 w 2880000"/>
              <a:gd name="connsiteY5" fmla="*/ 720000 h 720000"/>
              <a:gd name="connsiteX6" fmla="*/ 42647 w 2880000"/>
              <a:gd name="connsiteY6" fmla="*/ 720000 h 720000"/>
              <a:gd name="connsiteX7" fmla="*/ 363574 w 2880000"/>
              <a:gd name="connsiteY7" fmla="*/ 0 h 720000"/>
              <a:gd name="connsiteX8" fmla="*/ 0 w 2880000"/>
              <a:gd name="connsiteY8" fmla="*/ 0 h 720000"/>
              <a:gd name="connsiteX9" fmla="*/ 78216 w 2880000"/>
              <a:gd name="connsiteY9" fmla="*/ 0 h 720000"/>
              <a:gd name="connsiteX10" fmla="*/ 0 w 2880000"/>
              <a:gd name="connsiteY10" fmla="*/ 175478 h 720000"/>
              <a:gd name="connsiteX11" fmla="*/ 0 w 2880000"/>
              <a:gd name="connsiteY11" fmla="*/ 0 h 720000"/>
              <a:gd name="connsiteX0" fmla="*/ 2561751 w 2880000"/>
              <a:gd name="connsiteY0" fmla="*/ 720000 h 724527"/>
              <a:gd name="connsiteX1" fmla="*/ 2880000 w 2880000"/>
              <a:gd name="connsiteY1" fmla="*/ 724527 h 724527"/>
              <a:gd name="connsiteX2" fmla="*/ 2561751 w 2880000"/>
              <a:gd name="connsiteY2" fmla="*/ 720000 h 724527"/>
              <a:gd name="connsiteX3" fmla="*/ 363574 w 2880000"/>
              <a:gd name="connsiteY3" fmla="*/ 0 h 724527"/>
              <a:gd name="connsiteX4" fmla="*/ 2597321 w 2880000"/>
              <a:gd name="connsiteY4" fmla="*/ 0 h 724527"/>
              <a:gd name="connsiteX5" fmla="*/ 2276393 w 2880000"/>
              <a:gd name="connsiteY5" fmla="*/ 720000 h 724527"/>
              <a:gd name="connsiteX6" fmla="*/ 42647 w 2880000"/>
              <a:gd name="connsiteY6" fmla="*/ 720000 h 724527"/>
              <a:gd name="connsiteX7" fmla="*/ 363574 w 2880000"/>
              <a:gd name="connsiteY7" fmla="*/ 0 h 724527"/>
              <a:gd name="connsiteX8" fmla="*/ 0 w 2880000"/>
              <a:gd name="connsiteY8" fmla="*/ 0 h 724527"/>
              <a:gd name="connsiteX9" fmla="*/ 78216 w 2880000"/>
              <a:gd name="connsiteY9" fmla="*/ 0 h 724527"/>
              <a:gd name="connsiteX10" fmla="*/ 0 w 2880000"/>
              <a:gd name="connsiteY10" fmla="*/ 175478 h 724527"/>
              <a:gd name="connsiteX11" fmla="*/ 0 w 2880000"/>
              <a:gd name="connsiteY11" fmla="*/ 0 h 724527"/>
              <a:gd name="connsiteX0" fmla="*/ 363574 w 2597321"/>
              <a:gd name="connsiteY0" fmla="*/ 0 h 720000"/>
              <a:gd name="connsiteX1" fmla="*/ 2597321 w 2597321"/>
              <a:gd name="connsiteY1" fmla="*/ 0 h 720000"/>
              <a:gd name="connsiteX2" fmla="*/ 2276393 w 2597321"/>
              <a:gd name="connsiteY2" fmla="*/ 720000 h 720000"/>
              <a:gd name="connsiteX3" fmla="*/ 42647 w 2597321"/>
              <a:gd name="connsiteY3" fmla="*/ 720000 h 720000"/>
              <a:gd name="connsiteX4" fmla="*/ 363574 w 2597321"/>
              <a:gd name="connsiteY4" fmla="*/ 0 h 720000"/>
              <a:gd name="connsiteX5" fmla="*/ 0 w 2597321"/>
              <a:gd name="connsiteY5" fmla="*/ 0 h 720000"/>
              <a:gd name="connsiteX6" fmla="*/ 78216 w 2597321"/>
              <a:gd name="connsiteY6" fmla="*/ 0 h 720000"/>
              <a:gd name="connsiteX7" fmla="*/ 0 w 2597321"/>
              <a:gd name="connsiteY7" fmla="*/ 175478 h 720000"/>
              <a:gd name="connsiteX8" fmla="*/ 0 w 2597321"/>
              <a:gd name="connsiteY8" fmla="*/ 0 h 720000"/>
              <a:gd name="connsiteX0" fmla="*/ 363574 w 2597321"/>
              <a:gd name="connsiteY0" fmla="*/ 0 h 720000"/>
              <a:gd name="connsiteX1" fmla="*/ 2597321 w 2597321"/>
              <a:gd name="connsiteY1" fmla="*/ 0 h 720000"/>
              <a:gd name="connsiteX2" fmla="*/ 2276393 w 2597321"/>
              <a:gd name="connsiteY2" fmla="*/ 720000 h 720000"/>
              <a:gd name="connsiteX3" fmla="*/ 42647 w 2597321"/>
              <a:gd name="connsiteY3" fmla="*/ 720000 h 720000"/>
              <a:gd name="connsiteX4" fmla="*/ 363574 w 2597321"/>
              <a:gd name="connsiteY4" fmla="*/ 0 h 720000"/>
              <a:gd name="connsiteX5" fmla="*/ 0 w 2597321"/>
              <a:gd name="connsiteY5" fmla="*/ 0 h 720000"/>
              <a:gd name="connsiteX6" fmla="*/ 0 w 2597321"/>
              <a:gd name="connsiteY6" fmla="*/ 175478 h 720000"/>
              <a:gd name="connsiteX7" fmla="*/ 0 w 2597321"/>
              <a:gd name="connsiteY7" fmla="*/ 0 h 720000"/>
              <a:gd name="connsiteX0" fmla="*/ 320927 w 2554674"/>
              <a:gd name="connsiteY0" fmla="*/ 0 h 720000"/>
              <a:gd name="connsiteX1" fmla="*/ 2554674 w 2554674"/>
              <a:gd name="connsiteY1" fmla="*/ 0 h 720000"/>
              <a:gd name="connsiteX2" fmla="*/ 2233746 w 2554674"/>
              <a:gd name="connsiteY2" fmla="*/ 720000 h 720000"/>
              <a:gd name="connsiteX3" fmla="*/ 0 w 2554674"/>
              <a:gd name="connsiteY3" fmla="*/ 720000 h 720000"/>
              <a:gd name="connsiteX4" fmla="*/ 320927 w 2554674"/>
              <a:gd name="connsiteY4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4674" h="720000">
                <a:moveTo>
                  <a:pt x="320927" y="0"/>
                </a:moveTo>
                <a:lnTo>
                  <a:pt x="2554674" y="0"/>
                </a:lnTo>
                <a:lnTo>
                  <a:pt x="2233746" y="720000"/>
                </a:lnTo>
                <a:lnTo>
                  <a:pt x="0" y="720000"/>
                </a:lnTo>
                <a:lnTo>
                  <a:pt x="320927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  <a:alpha val="20000"/>
            </a:schemeClr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altLang="ko-KR" dirty="0" smtClean="0"/>
              <a:t>Форма</a:t>
            </a:r>
            <a:endParaRPr lang="ko-KR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228184" y="2787774"/>
            <a:ext cx="2808312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altLang="ko-KR" sz="1200" b="1" dirty="0" smtClean="0">
                <a:solidFill>
                  <a:schemeClr val="accent2"/>
                </a:solidFill>
                <a:cs typeface="Arial" pitchFamily="34" charset="0"/>
              </a:rPr>
              <a:t>в состав каждого проектного офиса входят наставники – модераторы обладающие компетенциями для работы с определенной проблематикой</a:t>
            </a:r>
            <a:br>
              <a:rPr lang="ru-RU" altLang="ko-KR" sz="1200" b="1" dirty="0" smtClean="0">
                <a:solidFill>
                  <a:schemeClr val="accent2"/>
                </a:solidFill>
                <a:cs typeface="Arial" pitchFamily="34" charset="0"/>
              </a:rPr>
            </a:br>
            <a:endParaRPr lang="ko-KR" altLang="en-US" sz="1200" b="1" dirty="0">
              <a:solidFill>
                <a:schemeClr val="accent2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Рисунок 21"/>
          <p:cNvGraphicFramePr>
            <a:graphicFrameLocks noGrp="1"/>
          </p:cNvGraphicFramePr>
          <p:nvPr>
            <p:ph type="pic" idx="1"/>
          </p:nvPr>
        </p:nvGraphicFramePr>
        <p:xfrm>
          <a:off x="467544" y="451778"/>
          <a:ext cx="2520280" cy="4160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</a:tblGrid>
              <a:tr h="814765">
                <a:tc>
                  <a:txBody>
                    <a:bodyPr/>
                    <a:lstStyle/>
                    <a:p>
                      <a:pPr marL="0" marR="0" lvl="0" indent="0" algn="l" defTabSz="6494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600" b="1" dirty="0" smtClean="0">
                          <a:solidFill>
                            <a:schemeClr val="bg1"/>
                          </a:solidFill>
                        </a:rPr>
                        <a:t>Традиционное </a:t>
                      </a:r>
                      <a:r>
                        <a:rPr lang="ru-RU" altLang="ru-RU" sz="1600" b="1" dirty="0">
                          <a:solidFill>
                            <a:schemeClr val="bg1"/>
                          </a:solidFill>
                        </a:rPr>
                        <a:t>сопровождение педагогов</a:t>
                      </a:r>
                    </a:p>
                  </a:txBody>
                  <a:tcPr marL="91436" marR="91436" marT="45723" marB="45723"/>
                </a:tc>
              </a:tr>
              <a:tr h="1086352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>
                          <a:solidFill>
                            <a:schemeClr val="tx1"/>
                          </a:solidFill>
                        </a:rPr>
                        <a:t>Репродуктивные пассивные </a:t>
                      </a:r>
                      <a:endParaRPr lang="ru-RU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просветительские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</a:rPr>
                        <a:t>формы </a:t>
                      </a:r>
                      <a:endParaRPr lang="ru-RU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повышения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</a:rPr>
                        <a:t>квалификации </a:t>
                      </a:r>
                      <a:endParaRPr lang="ru-RU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педагогов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</a:rPr>
                        <a:t>(лекции, семинары); </a:t>
                      </a:r>
                      <a:endParaRPr lang="ru-RU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преобладание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</a:rPr>
                        <a:t>фронтальных </a:t>
                      </a:r>
                      <a:endParaRPr lang="ru-RU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форм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23" marB="45723"/>
                </a:tc>
              </a:tr>
              <a:tr h="975798"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chemeClr val="tx1"/>
                          </a:solidFill>
                        </a:rPr>
                        <a:t>Преобладание методов </a:t>
                      </a:r>
                      <a:endParaRPr lang="ru-RU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контроля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</a:rPr>
                        <a:t>, принуждения; </a:t>
                      </a:r>
                      <a:endParaRPr lang="ru-RU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диагностики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</a:rPr>
                        <a:t>, развития, </a:t>
                      </a:r>
                      <a:endParaRPr lang="ru-RU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коррекции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23" marB="45723"/>
                </a:tc>
              </a:tr>
              <a:tr h="1252321"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chemeClr val="tx1"/>
                          </a:solidFill>
                        </a:rPr>
                        <a:t>Субъект-объектное </a:t>
                      </a:r>
                      <a:endParaRPr lang="ru-RU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взаимодействие: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выполнение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</a:rPr>
                        <a:t>указаний, </a:t>
                      </a:r>
                      <a:endParaRPr lang="ru-RU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готовых инструкций</a:t>
                      </a:r>
                    </a:p>
                    <a:p>
                      <a:endParaRPr lang="ru-RU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23" marB="45723"/>
                </a:tc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6156176" y="411510"/>
          <a:ext cx="2592288" cy="4384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</a:tblGrid>
              <a:tr h="691018">
                <a:tc>
                  <a:txBody>
                    <a:bodyPr/>
                    <a:lstStyle/>
                    <a:p>
                      <a:pPr marL="0" marR="0" lvl="0" indent="0" algn="l" defTabSz="6494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Современное </a:t>
                      </a:r>
                    </a:p>
                    <a:p>
                      <a:pPr marL="0" marR="0" lvl="0" indent="0" algn="l" defTabSz="6494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сопровождение 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</a:rPr>
                        <a:t>педагогов </a:t>
                      </a:r>
                    </a:p>
                  </a:txBody>
                  <a:tcPr marL="91436" marR="91436" marT="45723" marB="45723"/>
                </a:tc>
              </a:tr>
              <a:tr h="1121250">
                <a:tc>
                  <a:txBody>
                    <a:bodyPr/>
                    <a:lstStyle/>
                    <a:p>
                      <a:r>
                        <a:rPr lang="ru-RU" sz="1100" b="1" dirty="0"/>
                        <a:t>Многообразие активных и </a:t>
                      </a:r>
                      <a:endParaRPr lang="ru-RU" sz="1100" b="1" dirty="0" smtClean="0"/>
                    </a:p>
                    <a:p>
                      <a:r>
                        <a:rPr lang="ru-RU" sz="1100" b="1" dirty="0" smtClean="0"/>
                        <a:t>интерактивных </a:t>
                      </a:r>
                      <a:r>
                        <a:rPr lang="ru-RU" sz="1100" b="1" dirty="0"/>
                        <a:t>форм. </a:t>
                      </a:r>
                      <a:endParaRPr lang="ru-RU" sz="1100" b="1" dirty="0" smtClean="0"/>
                    </a:p>
                    <a:p>
                      <a:r>
                        <a:rPr lang="ru-RU" sz="1100" b="1" dirty="0" smtClean="0"/>
                        <a:t>Оптимальное </a:t>
                      </a:r>
                      <a:r>
                        <a:rPr lang="ru-RU" sz="1100" b="1" dirty="0"/>
                        <a:t>сочетание </a:t>
                      </a:r>
                      <a:endParaRPr lang="ru-RU" sz="1100" b="1" dirty="0" smtClean="0"/>
                    </a:p>
                    <a:p>
                      <a:r>
                        <a:rPr lang="ru-RU" sz="1100" b="1" dirty="0" smtClean="0"/>
                        <a:t>индивидуальных</a:t>
                      </a:r>
                      <a:r>
                        <a:rPr lang="ru-RU" sz="1100" b="1" dirty="0"/>
                        <a:t>, групповых, </a:t>
                      </a:r>
                      <a:endParaRPr lang="ru-RU" sz="1100" b="1" dirty="0" smtClean="0"/>
                    </a:p>
                    <a:p>
                      <a:r>
                        <a:rPr lang="ru-RU" sz="1100" b="1" dirty="0" smtClean="0"/>
                        <a:t>коллективных</a:t>
                      </a:r>
                      <a:r>
                        <a:rPr lang="ru-RU" sz="1100" b="1" dirty="0"/>
                        <a:t>, </a:t>
                      </a:r>
                      <a:endParaRPr lang="ru-RU" sz="1100" b="1" dirty="0" smtClean="0"/>
                    </a:p>
                    <a:p>
                      <a:r>
                        <a:rPr lang="ru-RU" sz="1100" b="1" dirty="0" smtClean="0"/>
                        <a:t>фронтальных </a:t>
                      </a:r>
                      <a:r>
                        <a:rPr lang="ru-RU" sz="1100" b="1" dirty="0"/>
                        <a:t>форм</a:t>
                      </a:r>
                    </a:p>
                  </a:txBody>
                  <a:tcPr marL="91436" marR="91436" marT="45723" marB="45723"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ru-RU" sz="1100" b="1" dirty="0"/>
                        <a:t>Преобладание методов </a:t>
                      </a:r>
                      <a:endParaRPr lang="ru-RU" sz="1100" b="1" dirty="0" smtClean="0"/>
                    </a:p>
                    <a:p>
                      <a:r>
                        <a:rPr lang="ru-RU" sz="1100" b="1" dirty="0" smtClean="0"/>
                        <a:t>самоконтроля</a:t>
                      </a:r>
                      <a:r>
                        <a:rPr lang="ru-RU" sz="1100" b="1" dirty="0"/>
                        <a:t>, </a:t>
                      </a:r>
                      <a:endParaRPr lang="ru-RU" sz="1100" b="1" dirty="0" smtClean="0"/>
                    </a:p>
                    <a:p>
                      <a:r>
                        <a:rPr lang="ru-RU" sz="1100" b="1" dirty="0" smtClean="0"/>
                        <a:t>стимулирования</a:t>
                      </a:r>
                      <a:r>
                        <a:rPr lang="ru-RU" sz="1100" b="1" dirty="0"/>
                        <a:t>, убеждения, </a:t>
                      </a:r>
                      <a:endParaRPr lang="ru-RU" sz="1100" b="1" dirty="0" smtClean="0"/>
                    </a:p>
                    <a:p>
                      <a:r>
                        <a:rPr lang="ru-RU" sz="1100" b="1" dirty="0" smtClean="0"/>
                        <a:t>самодиагностики</a:t>
                      </a:r>
                      <a:r>
                        <a:rPr lang="ru-RU" sz="1100" b="1" dirty="0"/>
                        <a:t>, саморазвития, </a:t>
                      </a:r>
                      <a:endParaRPr lang="ru-RU" sz="1100" b="1" dirty="0" smtClean="0"/>
                    </a:p>
                    <a:p>
                      <a:r>
                        <a:rPr lang="ru-RU" sz="1100" b="1" dirty="0" smtClean="0"/>
                        <a:t>самокоррекции</a:t>
                      </a:r>
                      <a:r>
                        <a:rPr lang="ru-RU" sz="1100" b="1" dirty="0"/>
                        <a:t>, </a:t>
                      </a:r>
                      <a:r>
                        <a:rPr lang="ru-RU" sz="1100" b="1" dirty="0" smtClean="0"/>
                        <a:t>рефлексии</a:t>
                      </a:r>
                      <a:endParaRPr lang="ru-RU" sz="1100" b="1" dirty="0"/>
                    </a:p>
                  </a:txBody>
                  <a:tcPr marL="91436" marR="91436" marT="45723" marB="45723"/>
                </a:tc>
              </a:tr>
              <a:tr h="1074915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Субъект- субъектное </a:t>
                      </a:r>
                    </a:p>
                    <a:p>
                      <a:r>
                        <a:rPr lang="ru-RU" sz="1100" b="1" dirty="0" smtClean="0"/>
                        <a:t>взаимодействие</a:t>
                      </a:r>
                      <a:r>
                        <a:rPr lang="ru-RU" sz="1100" b="1" dirty="0"/>
                        <a:t>: </a:t>
                      </a:r>
                      <a:endParaRPr lang="ru-RU" sz="1100" b="1" dirty="0" smtClean="0"/>
                    </a:p>
                    <a:p>
                      <a:r>
                        <a:rPr lang="ru-RU" sz="1100" b="1" dirty="0" smtClean="0"/>
                        <a:t>педагоги </a:t>
                      </a:r>
                      <a:r>
                        <a:rPr lang="ru-RU" sz="1100" b="1" dirty="0"/>
                        <a:t>включены в </a:t>
                      </a:r>
                      <a:endParaRPr lang="ru-RU" sz="1100" b="1" dirty="0" smtClean="0"/>
                    </a:p>
                    <a:p>
                      <a:r>
                        <a:rPr lang="ru-RU" sz="1100" b="1" dirty="0" smtClean="0"/>
                        <a:t>со-участие</a:t>
                      </a:r>
                      <a:r>
                        <a:rPr lang="ru-RU" sz="1100" b="1" dirty="0"/>
                        <a:t>, </a:t>
                      </a:r>
                      <a:endParaRPr lang="ru-RU" sz="1100" b="1" dirty="0" smtClean="0"/>
                    </a:p>
                    <a:p>
                      <a:r>
                        <a:rPr lang="ru-RU" sz="1100" b="1" dirty="0" smtClean="0"/>
                        <a:t>со-творчество</a:t>
                      </a:r>
                      <a:r>
                        <a:rPr lang="ru-RU" sz="1100" b="1" dirty="0"/>
                        <a:t>, </a:t>
                      </a:r>
                      <a:endParaRPr lang="ru-RU" sz="1100" b="1" dirty="0" smtClean="0"/>
                    </a:p>
                    <a:p>
                      <a:r>
                        <a:rPr lang="ru-RU" sz="1100" b="1" dirty="0" smtClean="0"/>
                        <a:t>со-трудничество</a:t>
                      </a:r>
                    </a:p>
                    <a:p>
                      <a:endParaRPr lang="ru-RU" sz="1100" b="1" dirty="0" smtClean="0"/>
                    </a:p>
                    <a:p>
                      <a:endParaRPr lang="ru-RU" sz="1100" b="1" dirty="0"/>
                    </a:p>
                  </a:txBody>
                  <a:tcPr marL="91436" marR="91436" marT="45723" marB="45723"/>
                </a:tc>
              </a:tr>
            </a:tbl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3347864" y="411510"/>
          <a:ext cx="2304256" cy="4271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</a:tblGrid>
              <a:tr h="882568">
                <a:tc>
                  <a:txBody>
                    <a:bodyPr/>
                    <a:lstStyle/>
                    <a:p>
                      <a:pPr marL="0" marR="0" lvl="0" indent="0" algn="l" defTabSz="6494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600" b="1" dirty="0">
                          <a:solidFill>
                            <a:schemeClr val="bg1"/>
                          </a:solidFill>
                        </a:rPr>
                        <a:t>Показатели для сравнения</a:t>
                      </a:r>
                    </a:p>
                  </a:txBody>
                  <a:tcPr marL="91436" marR="91436" marT="45723" marB="45723"/>
                </a:tc>
              </a:tr>
              <a:tr h="1119337">
                <a:tc>
                  <a:txBody>
                    <a:bodyPr/>
                    <a:lstStyle/>
                    <a:p>
                      <a:r>
                        <a:rPr lang="ru-RU" sz="1300" b="1" dirty="0">
                          <a:solidFill>
                            <a:schemeClr val="tx1"/>
                          </a:solidFill>
                        </a:rPr>
                        <a:t>Преобладающие формы повышения </a:t>
                      </a:r>
                      <a:endParaRPr lang="ru-RU" sz="13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300" b="1" dirty="0" smtClean="0">
                          <a:solidFill>
                            <a:schemeClr val="tx1"/>
                          </a:solidFill>
                        </a:rPr>
                        <a:t>квалификации </a:t>
                      </a:r>
                      <a:r>
                        <a:rPr lang="ru-RU" sz="1300" b="1" dirty="0">
                          <a:solidFill>
                            <a:schemeClr val="tx1"/>
                          </a:solidFill>
                        </a:rPr>
                        <a:t>педагогов</a:t>
                      </a:r>
                    </a:p>
                  </a:txBody>
                  <a:tcPr marL="91436" marR="91436" marT="45723" marB="45723"/>
                </a:tc>
              </a:tr>
              <a:tr h="950423">
                <a:tc>
                  <a:txBody>
                    <a:bodyPr/>
                    <a:lstStyle/>
                    <a:p>
                      <a:r>
                        <a:rPr lang="ru-RU" sz="1300" b="1" dirty="0">
                          <a:solidFill>
                            <a:schemeClr val="tx1"/>
                          </a:solidFill>
                        </a:rPr>
                        <a:t>Используемые методы</a:t>
                      </a:r>
                    </a:p>
                  </a:txBody>
                  <a:tcPr marL="91436" marR="91436" marT="45723" marB="45723"/>
                </a:tc>
              </a:tr>
              <a:tr h="1319492">
                <a:tc>
                  <a:txBody>
                    <a:bodyPr/>
                    <a:lstStyle/>
                    <a:p>
                      <a:r>
                        <a:rPr lang="ru-RU" sz="1300" b="1" dirty="0">
                          <a:solidFill>
                            <a:schemeClr val="tx1"/>
                          </a:solidFill>
                        </a:rPr>
                        <a:t>Взаимодействие </a:t>
                      </a:r>
                      <a:endParaRPr lang="ru-RU" sz="13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300" b="1" dirty="0" smtClean="0">
                          <a:solidFill>
                            <a:schemeClr val="tx1"/>
                          </a:solidFill>
                        </a:rPr>
                        <a:t>участников</a:t>
                      </a:r>
                      <a:endParaRPr lang="ru-RU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23" marB="45723"/>
                </a:tc>
              </a:tr>
            </a:tbl>
          </a:graphicData>
        </a:graphic>
      </p:graphicFrame>
      <p:sp>
        <p:nvSpPr>
          <p:cNvPr id="25" name="TextBox 2">
            <a:extLst>
              <a:ext uri="{FF2B5EF4-FFF2-40B4-BE49-F238E27FC236}">
                <a16:creationId xmlns="" xmlns:a16="http://schemas.microsoft.com/office/drawing/2014/main" id="{B62B4344-C9E3-45F3-9D32-7221A7A9EF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123478"/>
            <a:ext cx="8587613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altLang="ru-RU" sz="1400" dirty="0">
                <a:solidFill>
                  <a:schemeClr val="tx2"/>
                </a:solidFill>
              </a:rPr>
              <a:t> </a:t>
            </a:r>
            <a:r>
              <a:rPr lang="ru-RU" altLang="ru-RU" sz="1400" b="1" dirty="0">
                <a:solidFill>
                  <a:schemeClr val="tx2"/>
                </a:solidFill>
              </a:rPr>
              <a:t> </a:t>
            </a:r>
            <a:r>
              <a:rPr lang="ru-RU" altLang="ru-RU" sz="1400" b="1" dirty="0"/>
              <a:t>ВЕКТОРЫ ОБНОВЛЕНИЯ </a:t>
            </a:r>
            <a:r>
              <a:rPr lang="ru-RU" altLang="ru-RU" sz="1400" b="1" dirty="0" smtClean="0"/>
              <a:t>СОПРОВОЖДЕНИЯ ПЕДАГОГА В ПРОГРАММЕ НАСТАВНИЧЕСТВА</a:t>
            </a:r>
            <a:endParaRPr lang="ru-RU" altLang="ru-RU" sz="1400" b="1" dirty="0"/>
          </a:p>
        </p:txBody>
      </p:sp>
    </p:spTree>
    <p:extLst>
      <p:ext uri="{BB962C8B-B14F-4D97-AF65-F5344CB8AC3E}">
        <p14:creationId xmlns:p14="http://schemas.microsoft.com/office/powerpoint/2010/main" xmlns="" val="285801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ALLPPT-COLOR-A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B8FED"/>
      </a:accent1>
      <a:accent2>
        <a:srgbClr val="3967DE"/>
      </a:accent2>
      <a:accent3>
        <a:srgbClr val="26A1EB"/>
      </a:accent3>
      <a:accent4>
        <a:srgbClr val="2B8FED"/>
      </a:accent4>
      <a:accent5>
        <a:srgbClr val="3967DE"/>
      </a:accent5>
      <a:accent6>
        <a:srgbClr val="26A1E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B8FED"/>
      </a:accent1>
      <a:accent2>
        <a:srgbClr val="3967DE"/>
      </a:accent2>
      <a:accent3>
        <a:srgbClr val="26A1EB"/>
      </a:accent3>
      <a:accent4>
        <a:srgbClr val="2B8FED"/>
      </a:accent4>
      <a:accent5>
        <a:srgbClr val="3967DE"/>
      </a:accent5>
      <a:accent6>
        <a:srgbClr val="26A1E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B8FED"/>
      </a:accent1>
      <a:accent2>
        <a:srgbClr val="3967DE"/>
      </a:accent2>
      <a:accent3>
        <a:srgbClr val="26A1EB"/>
      </a:accent3>
      <a:accent4>
        <a:srgbClr val="2B8FED"/>
      </a:accent4>
      <a:accent5>
        <a:srgbClr val="3967DE"/>
      </a:accent5>
      <a:accent6>
        <a:srgbClr val="26A1E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3928</TotalTime>
  <Words>250</Words>
  <Application>Microsoft Office PowerPoint</Application>
  <PresentationFormat>Экран (16:9)</PresentationFormat>
  <Paragraphs>87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Cover and End Slide Master</vt:lpstr>
      <vt:lpstr>Contents Slide Master</vt:lpstr>
      <vt:lpstr>Section Break Slide Master</vt:lpstr>
      <vt:lpstr>Слайд 1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User</cp:lastModifiedBy>
  <cp:revision>178</cp:revision>
  <dcterms:created xsi:type="dcterms:W3CDTF">2016-12-05T23:26:54Z</dcterms:created>
  <dcterms:modified xsi:type="dcterms:W3CDTF">2024-04-26T02:41:00Z</dcterms:modified>
</cp:coreProperties>
</file>