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3" y="157163"/>
            <a:ext cx="9018587" cy="654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еминар 24 января открытые уроки ГБП\МЕТОДИЧЕСКИЕ МАТЕРИАЛЫ\Урок Соловьев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Семинар 24 января открытые уроки ГБП\МЕТОДИЧЕСКИЕ МАТЕРИАЛЫ\Урок Соловьева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Семинар 24 января открытые уроки ГБП\МЕТОДИЧЕСКИЕ МАТЕРИАЛЫ\Урок Соловьева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8"/>
            <a:ext cx="9144000" cy="6848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Семинар 24 января открытые уроки ГБП\МЕТОДИЧЕСКИЕ МАТЕРИАЛЫ\Урок Соловьева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634"/>
            <a:ext cx="8784976" cy="6588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2024-01-30T02:11:34Z</dcterms:created>
  <dcterms:modified xsi:type="dcterms:W3CDTF">2024-01-30T02:13:11Z</dcterms:modified>
</cp:coreProperties>
</file>