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59" r:id="rId4"/>
    <p:sldId id="280" r:id="rId5"/>
    <p:sldId id="281" r:id="rId6"/>
    <p:sldId id="26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57" r:id="rId20"/>
    <p:sldId id="278" r:id="rId21"/>
    <p:sldId id="273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3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2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6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6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9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8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3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953A-C94C-45FD-964E-23E68FC50FE2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D0D2-7257-4E85-A060-6C546E6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5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CEF14-E00D-4605-8CBB-196E5AF2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ello You There GIFs | Tenor">
            <a:extLst>
              <a:ext uri="{FF2B5EF4-FFF2-40B4-BE49-F238E27FC236}">
                <a16:creationId xmlns:a16="http://schemas.microsoft.com/office/drawing/2014/main" id="{DCE38235-B14B-4C24-8E2E-E42EE8CEB8DA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3" y="486816"/>
            <a:ext cx="6521327" cy="55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8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?id=127366476-5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496" y="1712890"/>
            <a:ext cx="3540035" cy="41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05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863" y="1917115"/>
            <a:ext cx="7258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It’s a team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game.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Each team has five players. They play in the gym. The players try to throw a ball into the basket.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5257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?id=353569996-1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453" y="1562668"/>
            <a:ext cx="3639094" cy="41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32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9404" y="192576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It’s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team game. Each team has six players. They throw the ball throw the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net.They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play in the gym.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892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?id=117806631-1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251" y="1574381"/>
            <a:ext cx="4467497" cy="42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19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9404" y="112236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main idea is to move an athlete or a pair of athletes skating on ice with changes in the direction of sliding and performing additional elements</a:t>
            </a: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999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?id=665803497-5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730" y="1560512"/>
            <a:ext cx="3114539" cy="43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49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Check yourself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62791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1</a:t>
            </a:r>
            <a:r>
              <a:rPr lang="en-US" sz="1800" b="1" dirty="0" smtClean="0"/>
              <a:t>…….. </a:t>
            </a:r>
            <a:r>
              <a:rPr lang="en-US" sz="1800" b="1" dirty="0"/>
              <a:t>decided to revive the Olympic Games.</a:t>
            </a:r>
            <a:endParaRPr lang="en-US" sz="1800" dirty="0"/>
          </a:p>
          <a:p>
            <a:r>
              <a:rPr lang="en-US" sz="1800" dirty="0"/>
              <a:t>   Thomas </a:t>
            </a:r>
            <a:r>
              <a:rPr lang="en-US" sz="1800" dirty="0" err="1"/>
              <a:t>Bakh</a:t>
            </a:r>
            <a:endParaRPr lang="en-US" sz="1800" dirty="0"/>
          </a:p>
          <a:p>
            <a:r>
              <a:rPr lang="en-US" sz="1800" dirty="0"/>
              <a:t>   Andrey </a:t>
            </a:r>
            <a:r>
              <a:rPr lang="en-US" sz="1800" dirty="0" err="1"/>
              <a:t>Sakhrov</a:t>
            </a:r>
            <a:endParaRPr lang="en-US" sz="1800" dirty="0"/>
          </a:p>
          <a:p>
            <a:r>
              <a:rPr lang="en-US" sz="1800" dirty="0"/>
              <a:t>   Baron Pierre De Coubertin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2.</a:t>
            </a:r>
            <a:r>
              <a:rPr lang="en-US" sz="1800" b="1" dirty="0"/>
              <a:t> The Summer Olympic Games were in Russia in…</a:t>
            </a:r>
          </a:p>
          <a:p>
            <a:r>
              <a:rPr lang="en-US" sz="1800" dirty="0" smtClean="0"/>
              <a:t>2004</a:t>
            </a:r>
            <a:endParaRPr lang="en-US" sz="1800" dirty="0"/>
          </a:p>
          <a:p>
            <a:r>
              <a:rPr lang="en-US" sz="1800" dirty="0" smtClean="0"/>
              <a:t>1980</a:t>
            </a:r>
            <a:r>
              <a:rPr lang="en-US" sz="1800" dirty="0"/>
              <a:t>.</a:t>
            </a:r>
          </a:p>
          <a:p>
            <a:r>
              <a:rPr lang="en-US" sz="1800" dirty="0" smtClean="0"/>
              <a:t>2014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b="1" dirty="0"/>
              <a:t>3. Women participated in the Olympic Games for the first time </a:t>
            </a:r>
            <a:r>
              <a:rPr lang="en-US" sz="1800" b="1" dirty="0" smtClean="0"/>
              <a:t>in</a:t>
            </a:r>
            <a:r>
              <a:rPr lang="ru-RU" sz="1800" b="1" dirty="0" smtClean="0"/>
              <a:t>…</a:t>
            </a:r>
            <a:endParaRPr lang="ru-RU" sz="1800" b="1" dirty="0"/>
          </a:p>
          <a:p>
            <a:r>
              <a:rPr lang="en-US" sz="1800" dirty="0"/>
              <a:t>1900</a:t>
            </a:r>
            <a:endParaRPr lang="ru-RU" sz="1800" dirty="0"/>
          </a:p>
          <a:p>
            <a:r>
              <a:rPr lang="en-US" sz="1800" dirty="0"/>
              <a:t>1898</a:t>
            </a:r>
            <a:endParaRPr lang="ru-RU" sz="1800" dirty="0"/>
          </a:p>
          <a:p>
            <a:r>
              <a:rPr lang="en-US" sz="1800" dirty="0"/>
              <a:t>2003</a:t>
            </a:r>
            <a:endParaRPr lang="ru-RU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14309" y="1690688"/>
            <a:ext cx="48822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r>
              <a:rPr lang="en-US" b="1" dirty="0" smtClean="0"/>
              <a:t>Where </a:t>
            </a:r>
            <a:r>
              <a:rPr lang="en-US" b="1" dirty="0"/>
              <a:t>did </a:t>
            </a:r>
            <a:r>
              <a:rPr lang="en-US" b="1" dirty="0"/>
              <a:t>the Olympic Games </a:t>
            </a:r>
            <a:r>
              <a:rPr lang="en-US" b="1" dirty="0" smtClean="0"/>
              <a:t>begin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Ancient Greece</a:t>
            </a:r>
            <a:endParaRPr lang="ru-RU" dirty="0" smtClean="0"/>
          </a:p>
          <a:p>
            <a:endParaRPr lang="en-US" dirty="0" smtClean="0"/>
          </a:p>
          <a:p>
            <a:r>
              <a:rPr lang="en-US" b="1" dirty="0" smtClean="0"/>
              <a:t>5.</a:t>
            </a:r>
            <a:r>
              <a:rPr lang="en-US" b="1" dirty="0"/>
              <a:t> How often are the Olympic Games held</a:t>
            </a:r>
            <a:r>
              <a:rPr lang="en-US" b="1" dirty="0" smtClean="0"/>
              <a:t>?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very </a:t>
            </a:r>
            <a:r>
              <a:rPr lang="ru-RU" dirty="0" smtClean="0"/>
              <a:t>8</a:t>
            </a:r>
            <a:r>
              <a:rPr lang="en-US" dirty="0" smtClean="0"/>
              <a:t> years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</a:t>
            </a:r>
            <a:r>
              <a:rPr lang="en-US" dirty="0"/>
              <a:t>4 </a:t>
            </a:r>
            <a:r>
              <a:rPr lang="en-US" dirty="0" smtClean="0"/>
              <a:t>years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n-US" dirty="0"/>
              <a:t>years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761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Check yourself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1999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en-US" dirty="0" smtClean="0"/>
              <a:t>…….. </a:t>
            </a:r>
            <a:r>
              <a:rPr lang="en-US" dirty="0"/>
              <a:t>decided to revive the Olympic Games.</a:t>
            </a:r>
          </a:p>
          <a:p>
            <a:r>
              <a:rPr lang="en-US" dirty="0">
                <a:solidFill>
                  <a:srgbClr val="FF0000"/>
                </a:solidFill>
              </a:rPr>
              <a:t>   Baron Pierre De Coubertin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en-US" dirty="0"/>
              <a:t> The Summer Olympic Games were in Russia in…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1980.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Women participated in the Olympic Games for the first time </a:t>
            </a:r>
            <a:r>
              <a:rPr lang="en-US" dirty="0" smtClean="0"/>
              <a:t>in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en-US" dirty="0" smtClean="0">
                <a:solidFill>
                  <a:srgbClr val="FF0000"/>
                </a:solidFill>
              </a:rPr>
              <a:t>1900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en-US" dirty="0"/>
              <a:t>Where did the Olympic Games begin</a:t>
            </a:r>
            <a:endParaRPr lang="ru-RU" dirty="0"/>
          </a:p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Ancient </a:t>
            </a:r>
            <a:r>
              <a:rPr lang="en-US" dirty="0" smtClean="0">
                <a:solidFill>
                  <a:srgbClr val="FF0000"/>
                </a:solidFill>
              </a:rPr>
              <a:t>Greece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How often are the Olympic Games held?</a:t>
            </a:r>
            <a:endParaRPr lang="ru-RU" dirty="0"/>
          </a:p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Every 4 years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7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782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77781"/>
              </p:ext>
            </p:extLst>
          </p:nvPr>
        </p:nvGraphicFramePr>
        <p:xfrm>
          <a:off x="838200" y="1825625"/>
          <a:ext cx="10515600" cy="2305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520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home you should do ex. 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p. </a:t>
                      </a:r>
                      <a:r>
                        <a:rPr lang="ru-RU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Read the text and arrange its parts in the correct order</a:t>
                      </a:r>
                      <a:endParaRPr lang="ru-RU" sz="3600" dirty="0"/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2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0F53-3341-42C3-B814-8C46FCFE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ия на тему &quot;Приемы рефлексии на уроках английского языка&quot;, (2-11  класс, английский язык">
            <a:extLst>
              <a:ext uri="{FF2B5EF4-FFF2-40B4-BE49-F238E27FC236}">
                <a16:creationId xmlns:a16="http://schemas.microsoft.com/office/drawing/2014/main" id="{23A08314-4656-427A-A4FC-2D6CFB0B7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97"/>
            <a:ext cx="12192000" cy="71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1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9D499-C700-4723-9633-F4483B47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What emotions do you feel?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B63282-242A-4556-9067-776395F69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82" t="41922" r="21520" b="9259"/>
          <a:stretch/>
        </p:blipFill>
        <p:spPr>
          <a:xfrm>
            <a:off x="1519072" y="1353502"/>
            <a:ext cx="9133136" cy="52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A5A4C-A707-4AFF-BF94-20DB3B64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нглийский с &quot;ГП&quot;: Ты волшебник, Гарри — Видео | ВКонтакте">
            <a:extLst>
              <a:ext uri="{FF2B5EF4-FFF2-40B4-BE49-F238E27FC236}">
                <a16:creationId xmlns:a16="http://schemas.microsoft.com/office/drawing/2014/main" id="{DF91EB0B-C5FD-46C5-B528-1573B0FAA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2" y="106017"/>
            <a:ext cx="9686190" cy="72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8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782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Good-bye! 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34" y="1825625"/>
            <a:ext cx="8313531" cy="4351338"/>
          </a:xfrm>
        </p:spPr>
      </p:pic>
    </p:spTree>
    <p:extLst>
      <p:ext uri="{BB962C8B-B14F-4D97-AF65-F5344CB8AC3E}">
        <p14:creationId xmlns:p14="http://schemas.microsoft.com/office/powerpoint/2010/main" val="133463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782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Topic </a:t>
            </a:r>
            <a:r>
              <a:rPr lang="en-US" sz="6000" b="1" dirty="0">
                <a:solidFill>
                  <a:srgbClr val="0070C0"/>
                </a:solidFill>
              </a:rPr>
              <a:t>of our lesson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These </a:t>
            </a:r>
            <a:r>
              <a:rPr lang="en-US" sz="3600" dirty="0"/>
              <a:t>games have an interesting and long history.</a:t>
            </a:r>
          </a:p>
          <a:p>
            <a:r>
              <a:rPr lang="en-US" sz="3600" dirty="0"/>
              <a:t>It is a holiday which is held every four years.</a:t>
            </a:r>
          </a:p>
          <a:p>
            <a:r>
              <a:rPr lang="en-US" sz="3600" dirty="0" smtClean="0"/>
              <a:t>These </a:t>
            </a:r>
            <a:r>
              <a:rPr lang="en-US" sz="3600" dirty="0"/>
              <a:t>games may be winter and summer.</a:t>
            </a:r>
          </a:p>
          <a:p>
            <a:r>
              <a:rPr lang="en-US" sz="3600" dirty="0"/>
              <a:t>It is the most important international sport event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288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Topic </a:t>
            </a:r>
            <a:r>
              <a:rPr lang="en-US" sz="6000" b="1" dirty="0">
                <a:solidFill>
                  <a:srgbClr val="0070C0"/>
                </a:solidFill>
              </a:rPr>
              <a:t>of our lesson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6108" y="1658983"/>
            <a:ext cx="4015892" cy="4351338"/>
          </a:xfrm>
          <a:prstGeom prst="rect">
            <a:avLst/>
          </a:prstGeom>
        </p:spPr>
      </p:pic>
      <p:pic>
        <p:nvPicPr>
          <p:cNvPr id="4" name="Picture 3" descr="C:\Users\мвидео\Desktop\внеклассное мероприятие\Olimpiadas_17-Mosc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2"/>
          <a:stretch/>
        </p:blipFill>
        <p:spPr bwMode="auto">
          <a:xfrm>
            <a:off x="0" y="0"/>
            <a:ext cx="2437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2370" t="21161" r="11142" b="15268"/>
          <a:stretch/>
        </p:blipFill>
        <p:spPr>
          <a:xfrm>
            <a:off x="3343561" y="2055813"/>
            <a:ext cx="4584146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3" y="2605281"/>
            <a:ext cx="6334293" cy="3743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The Olympic Games</a:t>
            </a:r>
          </a:p>
        </p:txBody>
      </p:sp>
    </p:spTree>
    <p:extLst>
      <p:ext uri="{BB962C8B-B14F-4D97-AF65-F5344CB8AC3E}">
        <p14:creationId xmlns:p14="http://schemas.microsoft.com/office/powerpoint/2010/main" val="7235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782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Translate some phrases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 </a:t>
            </a:r>
            <a:r>
              <a:rPr lang="en-US" sz="4000" dirty="0"/>
              <a:t>important </a:t>
            </a:r>
            <a:r>
              <a:rPr lang="en-US" sz="4000" dirty="0" smtClean="0"/>
              <a:t>competition</a:t>
            </a:r>
          </a:p>
          <a:p>
            <a:r>
              <a:rPr lang="en-US" sz="4000" dirty="0" smtClean="0"/>
              <a:t>To </a:t>
            </a:r>
            <a:r>
              <a:rPr lang="en-US" sz="4000" dirty="0"/>
              <a:t>join a </a:t>
            </a:r>
            <a:r>
              <a:rPr lang="en-US" sz="4000" dirty="0" smtClean="0"/>
              <a:t>team</a:t>
            </a:r>
          </a:p>
          <a:p>
            <a:r>
              <a:rPr lang="en-US" sz="4000" dirty="0" smtClean="0"/>
              <a:t>To </a:t>
            </a:r>
            <a:r>
              <a:rPr lang="en-US" sz="4000" dirty="0"/>
              <a:t>score a </a:t>
            </a:r>
            <a:r>
              <a:rPr lang="en-US" sz="4000" dirty="0" smtClean="0"/>
              <a:t>goal</a:t>
            </a:r>
          </a:p>
          <a:p>
            <a:r>
              <a:rPr lang="en-US" sz="4000" dirty="0" smtClean="0"/>
              <a:t>To </a:t>
            </a:r>
            <a:r>
              <a:rPr lang="en-US" sz="4000" dirty="0"/>
              <a:t>support a </a:t>
            </a:r>
            <a:r>
              <a:rPr lang="en-US" sz="4000" dirty="0" smtClean="0"/>
              <a:t>team</a:t>
            </a:r>
          </a:p>
          <a:p>
            <a:r>
              <a:rPr lang="en-US" sz="4000" dirty="0"/>
              <a:t>The International  Olympic  Committee </a:t>
            </a:r>
            <a:endParaRPr lang="en-US" sz="4000" dirty="0" smtClean="0"/>
          </a:p>
          <a:p>
            <a:r>
              <a:rPr lang="en-US" sz="4000" dirty="0" smtClean="0"/>
              <a:t>To </a:t>
            </a:r>
            <a:r>
              <a:rPr lang="en-US" sz="4000" dirty="0"/>
              <a:t>take part in Ancient Greece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155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770" y="1953662"/>
            <a:ext cx="106772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It’s a team game.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Each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team has ten players and one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goalkeeper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3415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?id=442000346-4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262" y="1608387"/>
            <a:ext cx="6662055" cy="3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54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741" y="1122363"/>
            <a:ext cx="5297327" cy="4801919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6400"/>
            <a:ext cx="9144000" cy="130649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let’s play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9404" y="171289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It’s a team game. Each team has five players and one goalkeeper. The sportsmen play on the ice. It’s winter kind of sport.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29410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422</Words>
  <Application>Microsoft Office PowerPoint</Application>
  <PresentationFormat>Широкоэкранный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Topic of our lesson</vt:lpstr>
      <vt:lpstr>Topic of our lesson</vt:lpstr>
      <vt:lpstr>Презентация PowerPoint</vt:lpstr>
      <vt:lpstr>Translate some phrases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Check yourself</vt:lpstr>
      <vt:lpstr>Check yourself</vt:lpstr>
      <vt:lpstr>Home work</vt:lpstr>
      <vt:lpstr>What emotions do you feel?</vt:lpstr>
      <vt:lpstr>Презентация PowerPoint</vt:lpstr>
      <vt:lpstr>Good-bye!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NB_438-1</cp:lastModifiedBy>
  <cp:revision>59</cp:revision>
  <dcterms:created xsi:type="dcterms:W3CDTF">2018-10-16T14:41:57Z</dcterms:created>
  <dcterms:modified xsi:type="dcterms:W3CDTF">2024-01-23T17:17:47Z</dcterms:modified>
</cp:coreProperties>
</file>