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72" r:id="rId6"/>
    <p:sldId id="261" r:id="rId7"/>
    <p:sldId id="262" r:id="rId8"/>
    <p:sldId id="265" r:id="rId9"/>
    <p:sldId id="267" r:id="rId10"/>
    <p:sldId id="266" r:id="rId11"/>
    <p:sldId id="269" r:id="rId12"/>
    <p:sldId id="268" r:id="rId13"/>
    <p:sldId id="270" r:id="rId14"/>
    <p:sldId id="25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15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7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6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6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2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184D-E07C-4000-A3E4-F021BC41063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F326-B392-4065-9473-F9CF7A43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1997C-E875-FC94-8F90-8005310BE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580" y="1314450"/>
            <a:ext cx="4503420" cy="1787827"/>
          </a:xfrm>
        </p:spPr>
        <p:txBody>
          <a:bodyPr>
            <a:normAutofit/>
          </a:bodyPr>
          <a:lstStyle/>
          <a:p>
            <a:r>
              <a:rPr lang="ru-RU" sz="4050" b="1" dirty="0">
                <a:latin typeface="Arial Narrow" panose="020B0606020202030204" pitchFamily="34" charset="0"/>
              </a:rPr>
              <a:t>Григорий Петрович Ерофеев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</a:rPr>
              <a:t>15.11.1913г. – 28.02.1999г</a:t>
            </a:r>
            <a:r>
              <a:rPr lang="ru-RU" sz="2400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6" name="Picture 2" descr="https://upload.wikimedia.org/wikipedia/ru/6/64/%D0%95%D1%80%D0%BE%D1%84%D0%B5%D0%B5%D0%B2_%D0%93%D1%80%D0%B8%D0%B3%D0%BE%D1%80%D0%B8%D0%B9_%D0%9F%D0%B5%D1%82%D1%80%D0%BE%D0%B2%D0%B8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" y="219393"/>
            <a:ext cx="4148385" cy="6382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594" r="1869"/>
          <a:stretch/>
        </p:blipFill>
        <p:spPr>
          <a:xfrm rot="18422388">
            <a:off x="4411786" y="3845356"/>
            <a:ext cx="4483430" cy="33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" y="319985"/>
            <a:ext cx="7978667" cy="62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3356"/>
          <a:stretch/>
        </p:blipFill>
        <p:spPr>
          <a:xfrm>
            <a:off x="0" y="0"/>
            <a:ext cx="45339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/>
          <a:stretch/>
        </p:blipFill>
        <p:spPr>
          <a:xfrm>
            <a:off x="4559300" y="0"/>
            <a:ext cx="458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59" y="0"/>
            <a:ext cx="498568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7825"/>
          <a:stretch/>
        </p:blipFill>
        <p:spPr>
          <a:xfrm>
            <a:off x="-12700" y="0"/>
            <a:ext cx="4301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"/>
            <a:ext cx="5803900" cy="6855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74" y="1182132"/>
            <a:ext cx="2838450" cy="327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5674" y="4552434"/>
            <a:ext cx="310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Мемориальная доска, г. Красноярск ул. Устиновича 22а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3233" y="6279634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Arial Narrow" panose="020B0606020202030204" pitchFamily="34" charset="0"/>
              </a:rPr>
              <a:t>пгт</a:t>
            </a:r>
            <a:r>
              <a:rPr lang="ru-RU" sz="2400" b="1" dirty="0">
                <a:latin typeface="Arial Narrow" panose="020B0606020202030204" pitchFamily="34" charset="0"/>
              </a:rPr>
              <a:t> Балахта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52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8937"/>
          <a:stretch/>
        </p:blipFill>
        <p:spPr>
          <a:xfrm>
            <a:off x="0" y="0"/>
            <a:ext cx="4064000" cy="3720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83" y="0"/>
            <a:ext cx="506211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r="23326" b="38889"/>
          <a:stretch/>
        </p:blipFill>
        <p:spPr>
          <a:xfrm>
            <a:off x="0" y="3720211"/>
            <a:ext cx="9144000" cy="31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1997C-E875-FC94-8F90-8005310BE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580" y="1314450"/>
            <a:ext cx="4503420" cy="1787827"/>
          </a:xfrm>
        </p:spPr>
        <p:txBody>
          <a:bodyPr>
            <a:normAutofit/>
          </a:bodyPr>
          <a:lstStyle/>
          <a:p>
            <a:r>
              <a:rPr lang="ru-RU" sz="4050" b="1" dirty="0">
                <a:latin typeface="Arial Narrow" panose="020B0606020202030204" pitchFamily="34" charset="0"/>
              </a:rPr>
              <a:t>Григорий Петрович Ерофеев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</a:rPr>
              <a:t>15.11.1913г. – 28.02.1999г</a:t>
            </a:r>
            <a:r>
              <a:rPr lang="ru-RU" sz="2400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6" name="Picture 2" descr="https://upload.wikimedia.org/wikipedia/ru/6/64/%D0%95%D1%80%D0%BE%D1%84%D0%B5%D0%B5%D0%B2_%D0%93%D1%80%D0%B8%D0%B3%D0%BE%D1%80%D0%B8%D0%B9_%D0%9F%D0%B5%D1%82%D1%80%D0%BE%D0%B2%D0%B8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" y="219393"/>
            <a:ext cx="4148385" cy="6382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594" r="1869"/>
          <a:stretch/>
        </p:blipFill>
        <p:spPr>
          <a:xfrm rot="18422388">
            <a:off x="4411786" y="3845356"/>
            <a:ext cx="4483430" cy="33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df/73/e3/df73e3873e20a7be6a3ab74e84dd01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9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5516" r="7353" b="7298"/>
          <a:stretch/>
        </p:blipFill>
        <p:spPr>
          <a:xfrm>
            <a:off x="4583150" y="0"/>
            <a:ext cx="4548026" cy="68049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1524" y="920621"/>
            <a:ext cx="4371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Высшие командные курсы «</a:t>
            </a:r>
            <a:r>
              <a:rPr lang="ru-RU" sz="3200" b="1" dirty="0">
                <a:latin typeface="Arial Narrow" panose="020B0606020202030204" pitchFamily="34" charset="0"/>
              </a:rPr>
              <a:t>Выстрел</a:t>
            </a:r>
            <a:r>
              <a:rPr lang="ru-RU" sz="3200" dirty="0">
                <a:latin typeface="Arial Narrow" panose="020B0606020202030204" pitchFamily="34" charset="0"/>
              </a:rPr>
              <a:t>»- переподготовка командного и политического состава сухопутных войск звена полк—батальон в области тактики, стрелкового дела, методики тактической и огневой подготовки.</a:t>
            </a:r>
          </a:p>
        </p:txBody>
      </p:sp>
      <p:pic>
        <p:nvPicPr>
          <p:cNvPr id="3074" name="Picture 2" descr="https://pic.rutubelist.ru/video/fb/58/fb5837b7842aefd4772d62019627414d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26010"/>
          <a:stretch/>
        </p:blipFill>
        <p:spPr bwMode="auto">
          <a:xfrm>
            <a:off x="-1" y="0"/>
            <a:ext cx="4583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53" y="3801785"/>
            <a:ext cx="2319697" cy="31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6951" r="20372" b="19268"/>
          <a:stretch/>
        </p:blipFill>
        <p:spPr>
          <a:xfrm rot="5400000">
            <a:off x="1171228" y="-471890"/>
            <a:ext cx="6623123" cy="78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4936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5323"/>
          <a:stretch/>
        </p:blipFill>
        <p:spPr>
          <a:xfrm>
            <a:off x="1" y="4936530"/>
            <a:ext cx="9144000" cy="19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" y="982236"/>
            <a:ext cx="4919767" cy="5797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24077" y="295241"/>
            <a:ext cx="5642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Боевой подвиг 28 июня 1944 г.</a:t>
            </a:r>
            <a:endParaRPr lang="ru-RU" sz="3200" b="1" dirty="0"/>
          </a:p>
        </p:txBody>
      </p:sp>
      <p:pic>
        <p:nvPicPr>
          <p:cNvPr id="6146" name="Picture 2" descr="Изображение награ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87" y="295241"/>
            <a:ext cx="1943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зображение награ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87" y="295241"/>
            <a:ext cx="1925952" cy="38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зображение награ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1" y="4019550"/>
            <a:ext cx="2695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3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" y="155587"/>
            <a:ext cx="8391923" cy="65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5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9941" r="25516" b="26552"/>
          <a:stretch/>
        </p:blipFill>
        <p:spPr>
          <a:xfrm>
            <a:off x="814037" y="311955"/>
            <a:ext cx="7437866" cy="6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603"/>
            <a:ext cx="9093200" cy="57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53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Григорий Петрович Ерофеев 15.11.1913г. – 28.02.1999г.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Григорий Петрович Ерофеев 15.11.1913г. – 28.02.1999г.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Holider Ogman</dc:creator>
  <cp:lastModifiedBy>admin_u5</cp:lastModifiedBy>
  <cp:revision>13</cp:revision>
  <dcterms:created xsi:type="dcterms:W3CDTF">2023-11-11T06:26:52Z</dcterms:created>
  <dcterms:modified xsi:type="dcterms:W3CDTF">2024-04-27T12:21:39Z</dcterms:modified>
</cp:coreProperties>
</file>